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DDC4-C882-491A-BDC1-7163B850A2A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5780-0159-477A-B07C-CF8D9DF9B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73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DDC4-C882-491A-BDC1-7163B850A2A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5780-0159-477A-B07C-CF8D9DF9B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47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DDC4-C882-491A-BDC1-7163B850A2A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5780-0159-477A-B07C-CF8D9DF9B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07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DDC4-C882-491A-BDC1-7163B850A2A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5780-0159-477A-B07C-CF8D9DF9B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51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DDC4-C882-491A-BDC1-7163B850A2A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5780-0159-477A-B07C-CF8D9DF9B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67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DDC4-C882-491A-BDC1-7163B850A2A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5780-0159-477A-B07C-CF8D9DF9B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80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DDC4-C882-491A-BDC1-7163B850A2A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5780-0159-477A-B07C-CF8D9DF9B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1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DDC4-C882-491A-BDC1-7163B850A2A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5780-0159-477A-B07C-CF8D9DF9B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06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DDC4-C882-491A-BDC1-7163B850A2A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5780-0159-477A-B07C-CF8D9DF9B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10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DDC4-C882-491A-BDC1-7163B850A2A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5780-0159-477A-B07C-CF8D9DF9B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40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DDC4-C882-491A-BDC1-7163B850A2A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5780-0159-477A-B07C-CF8D9DF9B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64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FDDC4-C882-491A-BDC1-7163B850A2A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F5780-0159-477A-B07C-CF8D9DF9B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63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Сайт для персонала магазина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Разработан </a:t>
            </a:r>
            <a:r>
              <a:rPr lang="ru-RU" dirty="0" err="1" smtClean="0"/>
              <a:t>Еремеевым</a:t>
            </a:r>
            <a:r>
              <a:rPr lang="ru-RU" dirty="0" smtClean="0"/>
              <a:t> Андреем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450937"/>
          </a:xfrm>
          <a:prstGeom prst="rect">
            <a:avLst/>
          </a:prstGeom>
          <a:solidFill>
            <a:srgbClr val="ED6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6407063"/>
            <a:ext cx="12192000" cy="450937"/>
          </a:xfrm>
          <a:prstGeom prst="rect">
            <a:avLst/>
          </a:prstGeom>
          <a:solidFill>
            <a:srgbClr val="ED6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35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450937"/>
          </a:xfrm>
          <a:prstGeom prst="rect">
            <a:avLst/>
          </a:prstGeom>
          <a:solidFill>
            <a:srgbClr val="ED6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6407063"/>
            <a:ext cx="12192000" cy="450937"/>
          </a:xfrm>
          <a:prstGeom prst="rect">
            <a:avLst/>
          </a:prstGeom>
          <a:solidFill>
            <a:srgbClr val="ED6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581400" y="847166"/>
            <a:ext cx="5029200" cy="83371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ED6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 smtClean="0">
                <a:solidFill>
                  <a:schemeClr val="tx1"/>
                </a:solidFill>
              </a:rPr>
              <a:t>Цели проекта</a:t>
            </a:r>
            <a:endParaRPr lang="ru-RU" sz="4400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01153" y="2232212"/>
            <a:ext cx="7019365" cy="2944905"/>
          </a:xfrm>
          <a:prstGeom prst="roundRect">
            <a:avLst/>
          </a:prstGeom>
          <a:noFill/>
          <a:ln w="28575">
            <a:solidFill>
              <a:srgbClr val="ED6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. </a:t>
            </a:r>
            <a:r>
              <a:rPr lang="ru-RU" sz="2800" dirty="0" smtClean="0">
                <a:solidFill>
                  <a:schemeClr val="tx1"/>
                </a:solidFill>
              </a:rPr>
              <a:t>Получить новые знания и опыт при создании сайта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2. </a:t>
            </a:r>
            <a:r>
              <a:rPr lang="ru-RU" sz="2800" dirty="0" smtClean="0">
                <a:solidFill>
                  <a:schemeClr val="tx1"/>
                </a:solidFill>
              </a:rPr>
              <a:t>Использование раннее полученных знаний на практике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71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450937"/>
          </a:xfrm>
          <a:prstGeom prst="rect">
            <a:avLst/>
          </a:prstGeom>
          <a:solidFill>
            <a:srgbClr val="ED6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6407063"/>
            <a:ext cx="12192000" cy="450937"/>
          </a:xfrm>
          <a:prstGeom prst="rect">
            <a:avLst/>
          </a:prstGeom>
          <a:solidFill>
            <a:srgbClr val="ED6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57200" y="1496216"/>
            <a:ext cx="2622175" cy="83371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ED6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Удобный и понятный интерфейс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57200" y="2985247"/>
            <a:ext cx="2622176" cy="2944905"/>
          </a:xfrm>
          <a:prstGeom prst="roundRect">
            <a:avLst/>
          </a:prstGeom>
          <a:noFill/>
          <a:ln w="28575">
            <a:solidFill>
              <a:srgbClr val="ED6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900" dirty="0" smtClean="0">
                <a:solidFill>
                  <a:schemeClr val="tx1"/>
                </a:solidFill>
              </a:rPr>
              <a:t>Интерфейс сайта максимально прост </a:t>
            </a:r>
            <a:r>
              <a:rPr lang="ru-RU" sz="1200" dirty="0" smtClean="0">
                <a:solidFill>
                  <a:schemeClr val="tx1"/>
                </a:solidFill>
              </a:rPr>
              <a:t>(правда он на английском)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415117" y="508317"/>
            <a:ext cx="3361765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Преимущества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784911" y="1496216"/>
            <a:ext cx="2622175" cy="83371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ED6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Содержание почти всей информации о магазине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784911" y="2985247"/>
            <a:ext cx="2622176" cy="2944905"/>
          </a:xfrm>
          <a:prstGeom prst="roundRect">
            <a:avLst/>
          </a:prstGeom>
          <a:noFill/>
          <a:ln w="28575">
            <a:solidFill>
              <a:srgbClr val="ED6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900" dirty="0" smtClean="0">
                <a:solidFill>
                  <a:schemeClr val="tx1"/>
                </a:solidFill>
              </a:rPr>
              <a:t>На сайте можно узнать о доходах</a:t>
            </a:r>
            <a:r>
              <a:rPr lang="en-US" sz="2900" dirty="0" smtClean="0">
                <a:solidFill>
                  <a:schemeClr val="tx1"/>
                </a:solidFill>
              </a:rPr>
              <a:t>,</a:t>
            </a:r>
            <a:r>
              <a:rPr lang="ru-RU" sz="2900" dirty="0" smtClean="0">
                <a:solidFill>
                  <a:schemeClr val="tx1"/>
                </a:solidFill>
              </a:rPr>
              <a:t> поставках</a:t>
            </a:r>
            <a:r>
              <a:rPr lang="en-US" sz="2900" dirty="0" smtClean="0">
                <a:solidFill>
                  <a:schemeClr val="tx1"/>
                </a:solidFill>
              </a:rPr>
              <a:t>,</a:t>
            </a:r>
            <a:r>
              <a:rPr lang="ru-RU" sz="2900" dirty="0" smtClean="0">
                <a:solidFill>
                  <a:schemeClr val="tx1"/>
                </a:solidFill>
              </a:rPr>
              <a:t> продуктах и т</a:t>
            </a:r>
            <a:r>
              <a:rPr lang="en-US" sz="2900" dirty="0" smtClean="0">
                <a:solidFill>
                  <a:schemeClr val="tx1"/>
                </a:solidFill>
              </a:rPr>
              <a:t>.</a:t>
            </a:r>
            <a:r>
              <a:rPr lang="ru-RU" sz="2900" dirty="0" smtClean="0">
                <a:solidFill>
                  <a:schemeClr val="tx1"/>
                </a:solidFill>
              </a:rPr>
              <a:t>д</a:t>
            </a:r>
            <a:r>
              <a:rPr lang="en-US" sz="2900" dirty="0" smtClean="0">
                <a:solidFill>
                  <a:schemeClr val="tx1"/>
                </a:solidFill>
              </a:rPr>
              <a:t>.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9112622" y="1496216"/>
            <a:ext cx="2622175" cy="83371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ED6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Технические плюсы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112622" y="2985246"/>
            <a:ext cx="2622176" cy="2944905"/>
          </a:xfrm>
          <a:prstGeom prst="roundRect">
            <a:avLst/>
          </a:prstGeom>
          <a:noFill/>
          <a:ln w="28575">
            <a:solidFill>
              <a:srgbClr val="ED6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Обработка ошибок в каждом </a:t>
            </a:r>
            <a:r>
              <a:rPr lang="ru-RU" sz="2400" dirty="0" smtClean="0">
                <a:solidFill>
                  <a:schemeClr val="tx1"/>
                </a:solidFill>
              </a:rPr>
              <a:t>маршруте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ru-RU" sz="800" dirty="0">
                <a:solidFill>
                  <a:schemeClr val="tx1"/>
                </a:solidFill>
              </a:rPr>
              <a:t>(почти)</a:t>
            </a:r>
            <a:r>
              <a:rPr lang="ru-RU" sz="2400" dirty="0">
                <a:solidFill>
                  <a:schemeClr val="tx1"/>
                </a:solidFill>
              </a:rPr>
              <a:t>чистая </a:t>
            </a:r>
            <a:r>
              <a:rPr lang="ru-RU" sz="2400" dirty="0">
                <a:solidFill>
                  <a:schemeClr val="tx1"/>
                </a:solidFill>
              </a:rPr>
              <a:t>структура </a:t>
            </a:r>
            <a:r>
              <a:rPr lang="ru-RU" sz="2400" dirty="0" smtClean="0">
                <a:solidFill>
                  <a:schemeClr val="tx1"/>
                </a:solidFill>
              </a:rPr>
              <a:t>кода</a:t>
            </a:r>
            <a:endParaRPr lang="ru-RU" sz="800" dirty="0" smtClean="0">
              <a:solidFill>
                <a:schemeClr val="tx1"/>
              </a:solidFill>
            </a:endParaRPr>
          </a:p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и т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  <a:r>
              <a:rPr lang="ru-RU" sz="2400" dirty="0" smtClean="0">
                <a:solidFill>
                  <a:schemeClr val="tx1"/>
                </a:solidFill>
              </a:rPr>
              <a:t>п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94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450937"/>
          </a:xfrm>
          <a:prstGeom prst="rect">
            <a:avLst/>
          </a:prstGeom>
          <a:solidFill>
            <a:srgbClr val="ED6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6407063"/>
            <a:ext cx="12192000" cy="450937"/>
          </a:xfrm>
          <a:prstGeom prst="rect">
            <a:avLst/>
          </a:prstGeom>
          <a:solidFill>
            <a:srgbClr val="ED6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7949514" y="783522"/>
            <a:ext cx="3239530" cy="83371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ED6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Итоги проекта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949514" y="2295856"/>
            <a:ext cx="3239530" cy="2944905"/>
          </a:xfrm>
          <a:prstGeom prst="roundRect">
            <a:avLst/>
          </a:prstGeom>
          <a:noFill/>
          <a:ln w="28575">
            <a:solidFill>
              <a:srgbClr val="ED6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В ходе разработке сайта</a:t>
            </a:r>
            <a:r>
              <a:rPr lang="en-US" sz="2000" dirty="0" smtClean="0">
                <a:solidFill>
                  <a:schemeClr val="tx1"/>
                </a:solidFill>
              </a:rPr>
              <a:t>,</a:t>
            </a:r>
            <a:r>
              <a:rPr lang="ru-RU" sz="2000" dirty="0" smtClean="0">
                <a:solidFill>
                  <a:schemeClr val="tx1"/>
                </a:solidFill>
              </a:rPr>
              <a:t> я получил опыт разработки сайтов на </a:t>
            </a:r>
            <a:r>
              <a:rPr lang="en-US" sz="2000" dirty="0" smtClean="0">
                <a:solidFill>
                  <a:schemeClr val="tx1"/>
                </a:solidFill>
              </a:rPr>
              <a:t>Flask</a:t>
            </a:r>
            <a:r>
              <a:rPr lang="ru-RU" sz="2000" dirty="0" smtClean="0">
                <a:solidFill>
                  <a:schemeClr val="tx1"/>
                </a:solidFill>
              </a:rPr>
              <a:t> и их дизайна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35924" y="776212"/>
            <a:ext cx="3247768" cy="83371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ED6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Использованные ресурсы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5924" y="2203172"/>
            <a:ext cx="3247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MySQL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046838" y="783522"/>
            <a:ext cx="3239530" cy="83371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ED6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Развитие проекта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046838" y="2349914"/>
            <a:ext cx="3239530" cy="2944905"/>
          </a:xfrm>
          <a:prstGeom prst="roundRect">
            <a:avLst/>
          </a:prstGeom>
          <a:noFill/>
          <a:ln w="28575">
            <a:solidFill>
              <a:srgbClr val="ED6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Распределение некоторых частей кода по отдельным файлам для удобства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ru-RU" sz="2000" dirty="0" smtClean="0">
                <a:solidFill>
                  <a:schemeClr val="tx1"/>
                </a:solidFill>
              </a:rPr>
              <a:t>развертывание проекта на сервере для всеобщего доступа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1439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109</Words>
  <Application>Microsoft Office PowerPoint</Application>
  <PresentationFormat>Широкоэкранный</PresentationFormat>
  <Paragraphs>21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Сайт для персонала магазина 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для персонала магазина</dc:title>
  <dc:creator>1</dc:creator>
  <cp:lastModifiedBy>ProBook_011</cp:lastModifiedBy>
  <cp:revision>5</cp:revision>
  <dcterms:created xsi:type="dcterms:W3CDTF">2025-05-15T14:56:32Z</dcterms:created>
  <dcterms:modified xsi:type="dcterms:W3CDTF">2025-05-15T16:28:15Z</dcterms:modified>
</cp:coreProperties>
</file>