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Customer Retention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47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Making </a:t>
            </a:r>
            <a:r>
              <a:rPr lang="en-IN" dirty="0" err="1" smtClean="0"/>
              <a:t>DataFrame</a:t>
            </a:r>
            <a:r>
              <a:rPr lang="en-IN" dirty="0" smtClean="0"/>
              <a:t> of Numerical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Here, we have 46 independent variables that contains numerical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1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of Numerical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dataset, visualization of different numerical variables has been performed by using </a:t>
            </a:r>
            <a:r>
              <a:rPr lang="en-IN" dirty="0" err="1" smtClean="0"/>
              <a:t>countplot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74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relationship b/w numerical variable and target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33132"/>
            <a:ext cx="9601196" cy="3318936"/>
          </a:xfrm>
        </p:spPr>
        <p:txBody>
          <a:bodyPr/>
          <a:lstStyle/>
          <a:p>
            <a:r>
              <a:rPr lang="en-IN" dirty="0" smtClean="0"/>
              <a:t>We have performed bar graph in order to check the relationship between each numerical variables and target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3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Outliers in Numerical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dataset, we don’t have any feature with continuous numerical data. Mostly the outliers can be seen in continuous variables.</a:t>
            </a:r>
          </a:p>
          <a:p>
            <a:r>
              <a:rPr lang="en-IN" dirty="0" smtClean="0"/>
              <a:t>As we have performed boxplot on numerical variables available in the dataset and we can analyse very few outliers in some of the variables.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63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According to the problem statement, there are five factors that influence the success of online e-store such as </a:t>
            </a:r>
            <a:r>
              <a:rPr lang="en-IN" dirty="0"/>
              <a:t>service quality, system quality, information quality, trust and net </a:t>
            </a:r>
            <a:r>
              <a:rPr lang="en-IN" dirty="0" smtClean="0"/>
              <a:t>benefit. These five factors will lead to the Customer Retention. </a:t>
            </a:r>
          </a:p>
          <a:p>
            <a:r>
              <a:rPr lang="en-IN" dirty="0" smtClean="0"/>
              <a:t>We need to perform EDA on Customer Retention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0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of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dataset, we have 71 independent and dependent variables. All the 70 independent variables will determine the y output. </a:t>
            </a:r>
          </a:p>
          <a:p>
            <a:r>
              <a:rPr lang="en-IN" dirty="0" smtClean="0"/>
              <a:t>Here, the y output is </a:t>
            </a:r>
            <a:r>
              <a:rPr lang="en-US" dirty="0"/>
              <a:t>Which of the Indian online retailer would you recommend to a friend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target variable is of categorical data type, which contains different classes. So, this dataset is of classification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3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(Exploratory Data Analysis)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56001"/>
          </a:xfrm>
        </p:spPr>
        <p:txBody>
          <a:bodyPr>
            <a:normAutofit/>
          </a:bodyPr>
          <a:lstStyle/>
          <a:p>
            <a:r>
              <a:rPr lang="en-IN" dirty="0" smtClean="0"/>
              <a:t>Various steps followed in EDA for the dataset Customer Retention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Finding Missing Values and Treatment of Missing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err="1" smtClean="0"/>
              <a:t>Seperating</a:t>
            </a:r>
            <a:r>
              <a:rPr lang="en-IN" sz="1400" dirty="0" smtClean="0"/>
              <a:t> Numerical Variables and Making </a:t>
            </a:r>
            <a:r>
              <a:rPr lang="en-IN" sz="1400" dirty="0" err="1" smtClean="0"/>
              <a:t>DataFrame</a:t>
            </a:r>
            <a:r>
              <a:rPr lang="en-IN" sz="1400" dirty="0" smtClean="0"/>
              <a:t> of it.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Visualization of Numerical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Checking Relationship with Numerical Variables and Target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Detecting Outliers in Numerical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err="1" smtClean="0"/>
              <a:t>Seperation</a:t>
            </a:r>
            <a:r>
              <a:rPr lang="en-IN" sz="1400" dirty="0" smtClean="0"/>
              <a:t> of Categorical </a:t>
            </a:r>
            <a:r>
              <a:rPr lang="en-IN" sz="1400" dirty="0"/>
              <a:t>Variables and Making </a:t>
            </a:r>
            <a:r>
              <a:rPr lang="en-IN" sz="1400" dirty="0" err="1"/>
              <a:t>DataFrame</a:t>
            </a:r>
            <a:r>
              <a:rPr lang="en-IN" sz="1400" dirty="0"/>
              <a:t> of it.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Visualization of </a:t>
            </a:r>
            <a:r>
              <a:rPr lang="en-IN" sz="1400" dirty="0" smtClean="0"/>
              <a:t>Categorical </a:t>
            </a:r>
            <a:r>
              <a:rPr lang="en-IN" sz="1400" dirty="0"/>
              <a:t>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Checking Relationship </a:t>
            </a:r>
            <a:r>
              <a:rPr lang="en-IN" sz="1400" dirty="0" smtClean="0"/>
              <a:t>between Categorical </a:t>
            </a:r>
            <a:r>
              <a:rPr lang="en-IN" sz="1400" dirty="0"/>
              <a:t>Variables and Target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Detecting Outliers in </a:t>
            </a:r>
            <a:r>
              <a:rPr lang="en-IN" sz="1400" dirty="0" smtClean="0"/>
              <a:t>Categorical </a:t>
            </a:r>
            <a:r>
              <a:rPr lang="en-IN" sz="1400" dirty="0"/>
              <a:t>Variables.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9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Missing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In this Customer Retention Dataset, we don’t have any missing values in all of 71 features. From the below </a:t>
            </a:r>
            <a:r>
              <a:rPr lang="en-IN" sz="2000" dirty="0" err="1" smtClean="0"/>
              <a:t>heatmap</a:t>
            </a:r>
            <a:r>
              <a:rPr lang="en-IN" sz="2000" dirty="0" smtClean="0"/>
              <a:t>, we can analyse that there is no nan values available.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62" y="3346233"/>
            <a:ext cx="4599670" cy="23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Making </a:t>
            </a:r>
            <a:r>
              <a:rPr lang="en-IN" dirty="0" err="1" smtClean="0"/>
              <a:t>DataFrame</a:t>
            </a:r>
            <a:r>
              <a:rPr lang="en-IN" dirty="0" smtClean="0"/>
              <a:t> of Categorical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dataset, we have around 24 independent variables and 1 dependent variable with a categorical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78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of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performed visualization of categorical variables using </a:t>
            </a:r>
            <a:r>
              <a:rPr lang="en-IN" dirty="0" err="1" smtClean="0"/>
              <a:t>countplot</a:t>
            </a:r>
            <a:r>
              <a:rPr lang="en-IN" dirty="0"/>
              <a:t> </a:t>
            </a:r>
            <a:r>
              <a:rPr lang="en-IN" dirty="0" smtClean="0"/>
              <a:t>as it provides frequency of the classes of each categorical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41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relationship b/w categorical and target variables.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Here, we have used bar graph to analyse the relationship between all the categorical variable and y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60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Generally, outliers are not found in categorical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36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4322</TotalTime>
  <Words>458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Project</vt:lpstr>
      <vt:lpstr>Problem Statement</vt:lpstr>
      <vt:lpstr>Understanding of the Dataset</vt:lpstr>
      <vt:lpstr>EDA (Exploratory Data Analysis)</vt:lpstr>
      <vt:lpstr>Detecting Missing Values</vt:lpstr>
      <vt:lpstr>Making DataFrame of Categorical Variables</vt:lpstr>
      <vt:lpstr>Visualization of Categorical Data</vt:lpstr>
      <vt:lpstr>Checking relationship b/w categorical and target variables.</vt:lpstr>
      <vt:lpstr>Detecting Outliers</vt:lpstr>
      <vt:lpstr>Making DataFrame of Numerical Variables</vt:lpstr>
      <vt:lpstr>Visualization of Numerical Variables</vt:lpstr>
      <vt:lpstr>Checking relationship b/w numerical variable and target variable</vt:lpstr>
      <vt:lpstr>Detecting Outliers in Numerical Variables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Tat</dc:creator>
  <cp:lastModifiedBy>Tat</cp:lastModifiedBy>
  <cp:revision>17</cp:revision>
  <dcterms:created xsi:type="dcterms:W3CDTF">2021-11-29T08:21:50Z</dcterms:created>
  <dcterms:modified xsi:type="dcterms:W3CDTF">2021-12-02T08:24:43Z</dcterms:modified>
</cp:coreProperties>
</file>