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7C63-44D4-D9EF-A521-2E7AC586A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B9FF9-11E0-174D-6883-41DDC35E9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B89F-9FA3-4224-95DB-E273BCFF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5E1D-9046-4C4E-8F31-9C2AEC8AB4D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086C-8524-55D0-71F4-A4B84DE2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D129-BE16-3C66-1573-23C4F4C1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A31-0CEF-4478-8C65-C985F1B44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1986-9F7D-6C2B-2985-F4B9F1DC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ADF3F-F277-508E-DD27-10DBE6751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0329-385A-B3A1-6B81-77A084C6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5E1D-9046-4C4E-8F31-9C2AEC8AB4D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9A7F-7D49-7583-BAC9-132582EC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9988-DEAF-2F41-93AE-438031BE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A31-0CEF-4478-8C65-C985F1B44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3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1A830-09F5-7FD3-6F63-D4AB95E3E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287B9-A50C-42E5-1489-196F7F867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F05B3-B04F-1DEC-970B-3B01BDEE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5E1D-9046-4C4E-8F31-9C2AEC8AB4D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69CF-DC9C-1121-0C57-24DC961F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612C-6AEF-1D76-5C48-12F29D1B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A31-0CEF-4478-8C65-C985F1B44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4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B45E-54BC-9527-7AD4-78483297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A952-688F-4895-8E2F-E7880BA8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A29E-9D4C-0ECF-8579-B0F7822A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5E1D-9046-4C4E-8F31-9C2AEC8AB4D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4E4F-22F3-77FB-FC54-A895DDDE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0BAA-9E33-A527-0A05-973115AF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A31-0CEF-4478-8C65-C985F1B44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8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3195-7DBD-1334-B90B-5D3363BC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BA44F-8C20-EB02-7160-8111E6ED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2DC6-3F67-C9D8-2168-0FBF8D02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5E1D-9046-4C4E-8F31-9C2AEC8AB4D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BFB1-9B97-7AF2-CCCC-CB985581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86D2-A278-A859-1C5B-E37ACB94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A31-0CEF-4478-8C65-C985F1B44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12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F180-7F19-79AD-5205-B1FC4DFC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279F-0C27-C20F-D904-84B57090B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53E9E-AA91-ED07-35FA-6CCAC42A8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5243-3B59-0067-79BF-807667BE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5E1D-9046-4C4E-8F31-9C2AEC8AB4D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961F9-319F-19F1-5B83-71E112BC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362A-13DB-4C3C-D817-DC7469EC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A31-0CEF-4478-8C65-C985F1B44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3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ADD5-6017-1142-158C-0D347292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9450D-EA79-DD26-E0FB-0F3718C1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32243-7C48-9550-8173-5F3782870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11556-7B8E-D7BF-4E5A-FDCD1C6BA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7BECC-A1DD-C5D7-E1B4-F36299CF7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75724-FE0F-B42A-D85D-D3E59EE2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5E1D-9046-4C4E-8F31-9C2AEC8AB4D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4BFD4-6962-DCDB-E26D-CCF31699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A28B4-8CF2-BD25-2CA9-25CAADC4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A31-0CEF-4478-8C65-C985F1B44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8D4A-DEDE-91BB-0CFF-DEAF3905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02794-15E7-CBDB-F8E6-8B9E84CA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5E1D-9046-4C4E-8F31-9C2AEC8AB4D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B8B2D-630C-722A-5D08-984587F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DDDD0-77F7-2256-852C-E7B21D70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A31-0CEF-4478-8C65-C985F1B44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0DEBC-B9DA-CBDB-A958-D3807ED6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5E1D-9046-4C4E-8F31-9C2AEC8AB4D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DEA4C-4071-A3E5-E216-7D2BC6C3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B8DB3-A041-2F4A-D224-5929375D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A31-0CEF-4478-8C65-C985F1B44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37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61F5-3119-E696-5882-012D794C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19C4-EA24-1CCB-27E8-464CD19E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19111-1430-0901-639A-160323E8A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D3909-EA3A-7283-E647-DD2459F6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5E1D-9046-4C4E-8F31-9C2AEC8AB4D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02A44-D633-FC28-64C0-70898980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35EE9-5FE2-A52B-6527-A7D9B295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A31-0CEF-4478-8C65-C985F1B44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63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DB35-6C3A-3970-EB5B-4AC76933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16FBE-7046-E2B8-78C0-B2E506B5E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E61A3-07B7-C9C9-C6CE-8DD6878EE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66D46-ECDA-621D-B94D-C1238FF4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5E1D-9046-4C4E-8F31-9C2AEC8AB4D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1BDF0-1407-6E93-9F52-06A10734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C0448-F00A-92EB-AF6E-797CE714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A31-0CEF-4478-8C65-C985F1B44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0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32DA2-9A7E-6812-95A6-A1E522A1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C8A56-3A30-12FC-A2A0-733EEDD44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412F-0915-14BA-16FB-69C69FF5F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5E1D-9046-4C4E-8F31-9C2AEC8AB4D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C1561-2335-BEF7-9C03-6D88263AB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CC24-74C0-0C17-84AE-ACCBA6C0E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0A31-0CEF-4478-8C65-C985F1B44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80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8DA2-9B81-DDCA-D70D-3380932ED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3447"/>
            <a:ext cx="9144000" cy="2445249"/>
          </a:xfrm>
        </p:spPr>
        <p:txBody>
          <a:bodyPr>
            <a:noAutofit/>
          </a:bodyPr>
          <a:lstStyle/>
          <a:p>
            <a:br>
              <a:rPr lang="en-US" sz="3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000" b="1" i="0" u="sng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PROBLEM STATEMENT</a:t>
            </a:r>
            <a:br>
              <a:rPr lang="en-US" sz="3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3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Running </a:t>
            </a:r>
            <a:r>
              <a:rPr lang="en-US" sz="30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GenAI</a:t>
            </a:r>
            <a:r>
              <a:rPr lang="en-US" sz="3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on Intel AI Laptops and Simple LLM Inference on CPU and fine-tuning of LLM Models using Intel® </a:t>
            </a:r>
            <a:r>
              <a:rPr lang="en-US" sz="30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OpenVINO</a:t>
            </a:r>
            <a:r>
              <a:rPr lang="en-US" sz="3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™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00237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8DA2-9B81-DDCA-D70D-3380932ED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99650"/>
          </a:xfrm>
        </p:spPr>
        <p:txBody>
          <a:bodyPr>
            <a:noAutofit/>
          </a:bodyPr>
          <a:lstStyle/>
          <a:p>
            <a:r>
              <a:rPr lang="en-US" sz="3000" b="1" u="sng" dirty="0"/>
              <a:t>Unique Idea Brief (Solution)</a:t>
            </a:r>
            <a:br>
              <a:rPr lang="en-US" sz="3000" b="1" u="sng" dirty="0"/>
            </a:br>
            <a:br>
              <a:rPr lang="en-US" sz="3000" b="1" dirty="0"/>
            </a:br>
            <a:r>
              <a:rPr lang="en-US" sz="3000" dirty="0"/>
              <a:t>The goal of this project is to create a robust typo detection system that can identify and correct typographical errors in text. The system leverages a pre-trained BERT model fine-tuned for the specific task of typo detection and correction. After fine-tuning, the model is optimized using Intel's </a:t>
            </a:r>
            <a:r>
              <a:rPr lang="en-US" sz="3000" dirty="0" err="1"/>
              <a:t>OpenVINO</a:t>
            </a:r>
            <a:r>
              <a:rPr lang="en-US" sz="3000" dirty="0"/>
              <a:t> toolkit to enable efficient inference on Intel AI hardware, providing both high performance and low latency.</a:t>
            </a:r>
            <a:br>
              <a:rPr lang="en-US" sz="3000" dirty="0"/>
            </a:b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17543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8DA2-9B81-DDCA-D70D-3380932ED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99650"/>
          </a:xfrm>
        </p:spPr>
        <p:txBody>
          <a:bodyPr>
            <a:noAutofit/>
          </a:bodyPr>
          <a:lstStyle/>
          <a:p>
            <a:r>
              <a:rPr lang="en-US" sz="2500" b="1" u="sng" dirty="0"/>
              <a:t>Features Offered</a:t>
            </a:r>
            <a:br>
              <a:rPr lang="en-US" sz="2500" b="1" dirty="0"/>
            </a:br>
            <a:br>
              <a:rPr lang="en-US" sz="2500" b="1" dirty="0"/>
            </a:br>
            <a:r>
              <a:rPr lang="en-US" sz="2500" b="1" dirty="0"/>
              <a:t>Typo Detection</a:t>
            </a:r>
            <a:r>
              <a:rPr lang="en-US" sz="2500" dirty="0"/>
              <a:t>: Identifies sentences that contain typographical errors.</a:t>
            </a:r>
            <a:br>
              <a:rPr lang="en-US" sz="2500" dirty="0"/>
            </a:br>
            <a:r>
              <a:rPr lang="en-US" sz="2500" b="1" dirty="0"/>
              <a:t>Typo Correction</a:t>
            </a:r>
            <a:r>
              <a:rPr lang="en-US" sz="2500" dirty="0"/>
              <a:t>: Provides corrected versions of sentences with detected typos.</a:t>
            </a:r>
            <a:br>
              <a:rPr lang="en-US" sz="2500" dirty="0"/>
            </a:br>
            <a:r>
              <a:rPr lang="en-US" sz="2500" b="1" dirty="0"/>
              <a:t>Efficient Inference</a:t>
            </a:r>
            <a:r>
              <a:rPr lang="en-US" sz="2500" dirty="0"/>
              <a:t>: Utilizes </a:t>
            </a:r>
            <a:r>
              <a:rPr lang="en-US" sz="2500" dirty="0" err="1"/>
              <a:t>OpenVINO</a:t>
            </a:r>
            <a:r>
              <a:rPr lang="en-US" sz="2500" dirty="0"/>
              <a:t> for optimized inference on CPU, ensuring fast processing.</a:t>
            </a:r>
            <a:br>
              <a:rPr lang="en-US" sz="2500" dirty="0"/>
            </a:br>
            <a:r>
              <a:rPr lang="en-US" sz="2500" b="1" dirty="0"/>
              <a:t>Scalability</a:t>
            </a:r>
            <a:r>
              <a:rPr lang="en-US" sz="2500" dirty="0"/>
              <a:t>: The solution can be integrated into larger applications such as word processors, chatbots, and automated proofreading tools.</a:t>
            </a:r>
            <a:br>
              <a:rPr lang="en-US" sz="2500" dirty="0"/>
            </a:br>
            <a:r>
              <a:rPr lang="en-US" sz="2500" b="1" dirty="0"/>
              <a:t>User-friendly Interface</a:t>
            </a:r>
            <a:r>
              <a:rPr lang="en-US" sz="2500" dirty="0"/>
              <a:t>: Easy-to-use interface for inputting text and receiving typo detection and correction.</a:t>
            </a:r>
          </a:p>
        </p:txBody>
      </p:sp>
    </p:spTree>
    <p:extLst>
      <p:ext uri="{BB962C8B-B14F-4D97-AF65-F5344CB8AC3E}">
        <p14:creationId xmlns:p14="http://schemas.microsoft.com/office/powerpoint/2010/main" val="85253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8DA2-9B81-DDCA-D70D-3380932ED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99650"/>
          </a:xfrm>
        </p:spPr>
        <p:txBody>
          <a:bodyPr>
            <a:noAutofit/>
          </a:bodyPr>
          <a:lstStyle/>
          <a:p>
            <a:r>
              <a:rPr lang="en-US" sz="2500" b="1" u="sng" dirty="0"/>
              <a:t>Process Flow</a:t>
            </a:r>
            <a:br>
              <a:rPr lang="en-US" sz="2500" b="1" dirty="0"/>
            </a:br>
            <a:br>
              <a:rPr lang="en-US" sz="2500" b="1" dirty="0"/>
            </a:br>
            <a:r>
              <a:rPr lang="en-US" sz="2500" b="1" dirty="0"/>
              <a:t>Data Preparation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Load and preprocess the dataset containing sentences with and without typos.</a:t>
            </a:r>
            <a:br>
              <a:rPr lang="en-US" sz="2500" dirty="0"/>
            </a:br>
            <a:r>
              <a:rPr lang="en-US" sz="2500" b="1" dirty="0"/>
              <a:t>Model Training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Fine-tune a pre-trained BERT model on the prepared dataset.</a:t>
            </a:r>
            <a:br>
              <a:rPr lang="en-US" sz="2500" dirty="0"/>
            </a:br>
            <a:r>
              <a:rPr lang="en-US" sz="2500" b="1" dirty="0"/>
              <a:t>Model Optimization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Convert the fine-tuned model to </a:t>
            </a:r>
            <a:r>
              <a:rPr lang="en-US" sz="2500" dirty="0" err="1"/>
              <a:t>OpenVINO</a:t>
            </a:r>
            <a:r>
              <a:rPr lang="en-US" sz="2500" dirty="0"/>
              <a:t> format for optimized inference.</a:t>
            </a:r>
            <a:br>
              <a:rPr lang="en-US" sz="2500" dirty="0"/>
            </a:br>
            <a:r>
              <a:rPr lang="en-US" sz="2500" b="1" dirty="0"/>
              <a:t>Inference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Load the optimized model and run inference to detect and correct typos in input text.</a:t>
            </a:r>
          </a:p>
        </p:txBody>
      </p:sp>
    </p:spTree>
    <p:extLst>
      <p:ext uri="{BB962C8B-B14F-4D97-AF65-F5344CB8AC3E}">
        <p14:creationId xmlns:p14="http://schemas.microsoft.com/office/powerpoint/2010/main" val="67169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19BA-A3B5-1CD4-7765-A1454C0E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</a:t>
            </a:r>
            <a:r>
              <a:rPr lang="en-IN" u="sng" dirty="0"/>
              <a:t>ARCHITECTURE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24256C-0E02-48B8-4318-00CDD7E306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19" y="1825625"/>
            <a:ext cx="74693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8DA2-9B81-DDCA-D70D-3380932ED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99650"/>
          </a:xfrm>
        </p:spPr>
        <p:txBody>
          <a:bodyPr>
            <a:noAutofit/>
          </a:bodyPr>
          <a:lstStyle/>
          <a:p>
            <a:r>
              <a:rPr lang="en-US" sz="2000" b="1" u="sng" dirty="0"/>
              <a:t>Technologies Used</a:t>
            </a:r>
            <a:br>
              <a:rPr lang="en-US" sz="2000" b="1" u="sng" dirty="0"/>
            </a:br>
            <a:br>
              <a:rPr lang="en-US" sz="2000" b="1" u="sng" dirty="0"/>
            </a:br>
            <a:r>
              <a:rPr lang="en-US" sz="2000" b="1" dirty="0"/>
              <a:t>BERT (Bidirectional Encoder Representations from Transformers)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A pre-trained transformer-based model used for natural language understanding tasks.</a:t>
            </a:r>
            <a:br>
              <a:rPr lang="en-US" sz="2000" dirty="0"/>
            </a:br>
            <a:r>
              <a:rPr lang="en-US" sz="2000" b="1" dirty="0"/>
              <a:t>Transformers Library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Provides the necessary tools and pre-trained models for fine-tuning BERT.</a:t>
            </a:r>
            <a:br>
              <a:rPr lang="en-US" sz="2000" dirty="0"/>
            </a:br>
            <a:r>
              <a:rPr lang="en-US" sz="2000" b="1" dirty="0" err="1"/>
              <a:t>PyTorch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An open-source machine learning library used for training and fine-tuning the BERT model.</a:t>
            </a:r>
            <a:br>
              <a:rPr lang="en-US" sz="2000" dirty="0"/>
            </a:br>
            <a:r>
              <a:rPr lang="en-US" sz="2000" b="1" dirty="0" err="1"/>
              <a:t>OpenVINO</a:t>
            </a:r>
            <a:r>
              <a:rPr lang="en-US" sz="2000" b="1" dirty="0"/>
              <a:t> (Open Visual Inference and Neural Network Optimization)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A toolkit developed by Intel for optimizing and deploying deep learning models.</a:t>
            </a:r>
            <a:br>
              <a:rPr lang="en-US" sz="2000" dirty="0"/>
            </a:br>
            <a:r>
              <a:rPr lang="en-US" sz="2000" b="1" dirty="0"/>
              <a:t>Datasets Library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Used to load and preprocess the dataset for training and evaluation.</a:t>
            </a:r>
            <a:br>
              <a:rPr lang="en-US" sz="2000" dirty="0"/>
            </a:br>
            <a:r>
              <a:rPr lang="en-US" sz="2000" b="1" dirty="0"/>
              <a:t>Pandas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Data manipulation and analysis library used for handling datasets.</a:t>
            </a:r>
            <a:br>
              <a:rPr lang="en-US" sz="2000" dirty="0"/>
            </a:br>
            <a:r>
              <a:rPr lang="en-US" sz="2000" b="1" dirty="0"/>
              <a:t>Python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The programming language used to implement the solution.</a:t>
            </a:r>
          </a:p>
        </p:txBody>
      </p:sp>
    </p:spTree>
    <p:extLst>
      <p:ext uri="{BB962C8B-B14F-4D97-AF65-F5344CB8AC3E}">
        <p14:creationId xmlns:p14="http://schemas.microsoft.com/office/powerpoint/2010/main" val="129533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3136-EF78-41F6-8AB4-362AB06B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Team Members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B17C5-A72B-4D31-01C9-14EDBE45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Team Member 1 (Ritabrata Paul</a:t>
            </a:r>
            <a:r>
              <a:rPr lang="en-IN" dirty="0"/>
              <a:t>) - Responsible for integrating the model and running it on Intel processor, showcasing the optimization and how </a:t>
            </a:r>
            <a:r>
              <a:rPr lang="en-IN" dirty="0" err="1"/>
              <a:t>OpenVino</a:t>
            </a:r>
            <a:r>
              <a:rPr lang="en-IN" dirty="0"/>
              <a:t> is more suitable for running high end to end projects, as well as training and testing of the model.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Team Member 2 (Gagan Bansal) </a:t>
            </a:r>
            <a:r>
              <a:rPr lang="en-IN" dirty="0"/>
              <a:t>– Responsible for  training and testing of the model, so that the project can be used as a trained model for integrating with the </a:t>
            </a:r>
            <a:r>
              <a:rPr lang="en-IN" dirty="0" err="1"/>
              <a:t>OpenVino</a:t>
            </a:r>
            <a:r>
              <a:rPr lang="en-IN" dirty="0"/>
              <a:t>  platform running on the interface.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95709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5536-E660-1CA8-E991-595CA276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</a:t>
            </a:r>
            <a:r>
              <a:rPr lang="en-IN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EDD6-EB93-B341-E1B5-8212D8A5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conclusion, the </a:t>
            </a:r>
            <a:r>
              <a:rPr lang="en-US" dirty="0" err="1"/>
              <a:t>GenAI</a:t>
            </a:r>
            <a:r>
              <a:rPr lang="en-US" dirty="0"/>
              <a:t> project demonstrates a significant advancement in typo detection and correction systems by leveraging state-of-the-art technologies. By fine-tuning a pre-trained BERT model and optimizing it with Intel's </a:t>
            </a:r>
            <a:r>
              <a:rPr lang="en-US" dirty="0" err="1"/>
              <a:t>OpenVINO</a:t>
            </a:r>
            <a:r>
              <a:rPr lang="en-US" dirty="0"/>
              <a:t> toolkit, the project ensures efficient and high-performance inference on Intel AI hardware. This integration highlights the capabilities of running complex AI models on consumer-grade laptops, making sophisticated AI solutions accessible and practical for everyday 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00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552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 PROBLEM STATEMENT  Running GenAI on Intel AI Laptops and Simple LLM Inference on CPU and fine-tuning of LLM Models using Intel® OpenVINO™</vt:lpstr>
      <vt:lpstr>Unique Idea Brief (Solution)  The goal of this project is to create a robust typo detection system that can identify and correct typographical errors in text. The system leverages a pre-trained BERT model fine-tuned for the specific task of typo detection and correction. After fine-tuning, the model is optimized using Intel's OpenVINO toolkit to enable efficient inference on Intel AI hardware, providing both high performance and low latency. </vt:lpstr>
      <vt:lpstr>Features Offered  Typo Detection: Identifies sentences that contain typographical errors. Typo Correction: Provides corrected versions of sentences with detected typos. Efficient Inference: Utilizes OpenVINO for optimized inference on CPU, ensuring fast processing. Scalability: The solution can be integrated into larger applications such as word processors, chatbots, and automated proofreading tools. User-friendly Interface: Easy-to-use interface for inputting text and receiving typo detection and correction.</vt:lpstr>
      <vt:lpstr>Process Flow  Data Preparation: Load and preprocess the dataset containing sentences with and without typos. Model Training: Fine-tune a pre-trained BERT model on the prepared dataset. Model Optimization: Convert the fine-tuned model to OpenVINO format for optimized inference. Inference: Load the optimized model and run inference to detect and correct typos in input text.</vt:lpstr>
      <vt:lpstr>                 ARCHITECTURE DIAGRAM</vt:lpstr>
      <vt:lpstr>Technologies Used  BERT (Bidirectional Encoder Representations from Transformers): A pre-trained transformer-based model used for natural language understanding tasks. Transformers Library: Provides the necessary tools and pre-trained models for fine-tuning BERT. PyTorch: An open-source machine learning library used for training and fine-tuning the BERT model. OpenVINO (Open Visual Inference and Neural Network Optimization): A toolkit developed by Intel for optimizing and deploying deep learning models. Datasets Library: Used to load and preprocess the dataset for training and evaluation. Pandas: Data manipulation and analysis library used for handling datasets. Python: The programming language used to implement the solution.</vt:lpstr>
      <vt:lpstr>Team Members and Contribution</vt:lpstr>
      <vt:lpstr>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Ritabrata Paul</dc:creator>
  <cp:lastModifiedBy>Ritabrata Paul</cp:lastModifiedBy>
  <cp:revision>2</cp:revision>
  <dcterms:created xsi:type="dcterms:W3CDTF">2024-07-15T16:20:47Z</dcterms:created>
  <dcterms:modified xsi:type="dcterms:W3CDTF">2024-07-15T16:50:24Z</dcterms:modified>
</cp:coreProperties>
</file>