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8C8C-D9C6-0520-9F16-EC1B867A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</a:t>
            </a:r>
            <a:r>
              <a:rPr lang="fr-FR" dirty="0">
                <a:solidFill>
                  <a:srgbClr val="1ABC9C"/>
                </a:solidFill>
              </a:rPr>
              <a:t>Keepcom agency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2DA22D-2D90-2ABC-77D8-4FA3B0183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25650"/>
            <a:ext cx="8637072" cy="205380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                               </a:t>
            </a:r>
          </a:p>
          <a:p>
            <a:r>
              <a:rPr lang="fr-FR" dirty="0"/>
              <a:t>                                     website made by ahmed berrais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47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8C8C-D9C6-0520-9F16-EC1B867A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My Project idea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2DA22D-2D90-2ABC-77D8-4FA3B0183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25650"/>
            <a:ext cx="8637072" cy="2053808"/>
          </a:xfrm>
        </p:spPr>
        <p:txBody>
          <a:bodyPr/>
          <a:lstStyle/>
          <a:p>
            <a:r>
              <a:rPr lang="fr-FR" dirty="0"/>
              <a:t>My Project is a website of my uncle’s pub  agency named Keepcom .</a:t>
            </a:r>
          </a:p>
          <a:p>
            <a:r>
              <a:rPr lang="en-US" dirty="0"/>
              <a:t>The Keepcom agency is a communication agency based in Nabeul. The</a:t>
            </a:r>
          </a:p>
          <a:p>
            <a:r>
              <a:rPr lang="en-US" dirty="0"/>
              <a:t> agency can also support your project and create your visual</a:t>
            </a:r>
          </a:p>
          <a:p>
            <a:r>
              <a:rPr lang="en-US" dirty="0"/>
              <a:t> identity according to your needs.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0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8C8C-D9C6-0520-9F16-EC1B867A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What </a:t>
            </a: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2DA22D-2D90-2ABC-77D8-4FA3B0183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25650"/>
            <a:ext cx="8637072" cy="2053808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:  </a:t>
            </a:r>
            <a:r>
              <a:rPr lang="fr-FR" dirty="0" err="1"/>
              <a:t>css</a:t>
            </a:r>
            <a:r>
              <a:rPr lang="fr-FR" dirty="0"/>
              <a:t> , javascript , html</a:t>
            </a:r>
          </a:p>
          <a:p>
            <a:endParaRPr lang="fr-FR" dirty="0"/>
          </a:p>
          <a:p>
            <a:r>
              <a:rPr lang="fr-FR" dirty="0" err="1"/>
              <a:t>Libraries</a:t>
            </a:r>
            <a:r>
              <a:rPr lang="fr-FR" dirty="0"/>
              <a:t> :  font </a:t>
            </a:r>
            <a:r>
              <a:rPr lang="fr-FR" dirty="0" err="1"/>
              <a:t>awesome</a:t>
            </a:r>
            <a:r>
              <a:rPr lang="fr-FR" dirty="0"/>
              <a:t> , wwwschool3 </a:t>
            </a:r>
          </a:p>
        </p:txBody>
      </p:sp>
    </p:spTree>
    <p:extLst>
      <p:ext uri="{BB962C8B-B14F-4D97-AF65-F5344CB8AC3E}">
        <p14:creationId xmlns:p14="http://schemas.microsoft.com/office/powerpoint/2010/main" val="20662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8C8C-D9C6-0520-9F16-EC1B867A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Description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2DA22D-2D90-2ABC-77D8-4FA3B0183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25650"/>
            <a:ext cx="8637072" cy="2053808"/>
          </a:xfrm>
        </p:spPr>
        <p:txBody>
          <a:bodyPr>
            <a:normAutofit/>
          </a:bodyPr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website i have made 5 section </a:t>
            </a:r>
            <a:r>
              <a:rPr lang="fr-FR" dirty="0" err="1"/>
              <a:t>each</a:t>
            </a:r>
            <a:r>
              <a:rPr lang="fr-FR" dirty="0"/>
              <a:t> section  has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html</a:t>
            </a:r>
          </a:p>
          <a:p>
            <a:r>
              <a:rPr lang="fr-FR" dirty="0"/>
              <a:t>And </a:t>
            </a:r>
            <a:r>
              <a:rPr lang="fr-FR" dirty="0" err="1"/>
              <a:t>css</a:t>
            </a:r>
            <a:r>
              <a:rPr lang="fr-FR" dirty="0"/>
              <a:t>  and </a:t>
            </a:r>
            <a:r>
              <a:rPr lang="fr-FR" dirty="0" err="1"/>
              <a:t>every</a:t>
            </a:r>
            <a:r>
              <a:rPr lang="fr-FR" dirty="0"/>
              <a:t> section has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navbar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</a:t>
            </a:r>
            <a:r>
              <a:rPr lang="fr-FR" dirty="0"/>
              <a:t> like</a:t>
            </a:r>
          </a:p>
          <a:p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 right </a:t>
            </a:r>
            <a:r>
              <a:rPr lang="fr-FR" dirty="0" err="1"/>
              <a:t>there</a:t>
            </a:r>
            <a:r>
              <a:rPr lang="fr-FR" dirty="0"/>
              <a:t>  and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navbar</a:t>
            </a:r>
            <a:r>
              <a:rPr lang="fr-FR" dirty="0"/>
              <a:t> i have made like a logo</a:t>
            </a:r>
          </a:p>
          <a:p>
            <a:r>
              <a:rPr lang="fr-FR" dirty="0"/>
              <a:t>In </a:t>
            </a:r>
            <a:r>
              <a:rPr lang="fr-FR" dirty="0" err="1"/>
              <a:t>each</a:t>
            </a:r>
            <a:r>
              <a:rPr lang="fr-FR" dirty="0"/>
              <a:t> section  </a:t>
            </a:r>
            <a:r>
              <a:rPr lang="fr-FR" dirty="0" err="1"/>
              <a:t>this</a:t>
            </a:r>
            <a:r>
              <a:rPr lang="fr-FR" dirty="0"/>
              <a:t> logo has the </a:t>
            </a:r>
            <a:r>
              <a:rPr lang="fr-FR" dirty="0" err="1"/>
              <a:t>name</a:t>
            </a:r>
            <a:r>
              <a:rPr lang="fr-FR" dirty="0"/>
              <a:t> of </a:t>
            </a:r>
            <a:r>
              <a:rPr lang="fr-FR" dirty="0" err="1"/>
              <a:t>it</a:t>
            </a:r>
            <a:r>
              <a:rPr lang="fr-F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04529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18BB-2C3B-900C-480B-D079D4A3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Sections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9598F-6CAC-B511-C493-B69CB63D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4080"/>
          </a:xfrm>
        </p:spPr>
        <p:txBody>
          <a:bodyPr/>
          <a:lstStyle/>
          <a:p>
            <a:r>
              <a:rPr lang="fr-FR" dirty="0"/>
              <a:t>First section ( about ) :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carousel</a:t>
            </a:r>
            <a:r>
              <a:rPr lang="fr-FR" dirty="0"/>
              <a:t> , and information about Keepcom </a:t>
            </a:r>
            <a:r>
              <a:rPr lang="fr-FR" dirty="0" err="1"/>
              <a:t>grabbed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facebook</a:t>
            </a:r>
            <a:r>
              <a:rPr lang="fr-FR" dirty="0"/>
              <a:t> page .</a:t>
            </a:r>
          </a:p>
          <a:p>
            <a:r>
              <a:rPr lang="fr-FR" dirty="0"/>
              <a:t>Second section ( services ) : </a:t>
            </a:r>
            <a:r>
              <a:rPr lang="fr-FR" dirty="0" err="1"/>
              <a:t>contains</a:t>
            </a:r>
            <a:r>
              <a:rPr lang="fr-FR" dirty="0"/>
              <a:t> 6 boxes </a:t>
            </a:r>
            <a:r>
              <a:rPr lang="fr-FR" dirty="0" err="1"/>
              <a:t>each</a:t>
            </a:r>
            <a:r>
              <a:rPr lang="fr-FR" dirty="0"/>
              <a:t> box </a:t>
            </a:r>
            <a:r>
              <a:rPr lang="fr-FR" dirty="0" err="1"/>
              <a:t>present</a:t>
            </a:r>
            <a:r>
              <a:rPr lang="fr-FR" dirty="0"/>
              <a:t> the service </a:t>
            </a:r>
            <a:r>
              <a:rPr lang="fr-FR" dirty="0" err="1"/>
              <a:t>that</a:t>
            </a:r>
            <a:r>
              <a:rPr lang="fr-FR" dirty="0"/>
              <a:t> Keepcom agency </a:t>
            </a:r>
            <a:r>
              <a:rPr lang="fr-FR" dirty="0" err="1"/>
              <a:t>offers</a:t>
            </a:r>
            <a:r>
              <a:rPr lang="fr-FR" dirty="0"/>
              <a:t> .</a:t>
            </a:r>
          </a:p>
          <a:p>
            <a:r>
              <a:rPr lang="fr-FR" dirty="0" err="1"/>
              <a:t>Third</a:t>
            </a:r>
            <a:r>
              <a:rPr lang="fr-FR" dirty="0"/>
              <a:t> section ( </a:t>
            </a:r>
            <a:r>
              <a:rPr lang="fr-FR" dirty="0" err="1"/>
              <a:t>events</a:t>
            </a:r>
            <a:r>
              <a:rPr lang="fr-FR" dirty="0"/>
              <a:t> ) : </a:t>
            </a:r>
            <a:r>
              <a:rPr lang="fr-FR" dirty="0" err="1"/>
              <a:t>contains</a:t>
            </a:r>
            <a:r>
              <a:rPr lang="fr-FR" dirty="0"/>
              <a:t> 6 images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how Keepcom </a:t>
            </a:r>
            <a:r>
              <a:rPr lang="fr-FR" dirty="0" err="1"/>
              <a:t>events</a:t>
            </a:r>
            <a:r>
              <a:rPr lang="fr-FR" dirty="0"/>
              <a:t> are and </a:t>
            </a:r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they</a:t>
            </a:r>
            <a:r>
              <a:rPr lang="fr-FR" dirty="0"/>
              <a:t> do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, </a:t>
            </a:r>
            <a:r>
              <a:rPr lang="fr-FR" dirty="0" err="1"/>
              <a:t>those</a:t>
            </a:r>
            <a:r>
              <a:rPr lang="fr-FR" dirty="0"/>
              <a:t> images can </a:t>
            </a:r>
            <a:r>
              <a:rPr lang="fr-FR" dirty="0" err="1"/>
              <a:t>explain</a:t>
            </a:r>
            <a:r>
              <a:rPr lang="fr-FR" dirty="0"/>
              <a:t> a lot of </a:t>
            </a:r>
            <a:r>
              <a:rPr lang="fr-FR" dirty="0" err="1"/>
              <a:t>things</a:t>
            </a:r>
            <a:r>
              <a:rPr lang="fr-FR" dirty="0"/>
              <a:t> about </a:t>
            </a:r>
            <a:r>
              <a:rPr lang="fr-FR" dirty="0" err="1"/>
              <a:t>events</a:t>
            </a:r>
            <a:r>
              <a:rPr lang="fr-FR" dirty="0"/>
              <a:t> .</a:t>
            </a:r>
          </a:p>
          <a:p>
            <a:r>
              <a:rPr lang="fr-FR" dirty="0"/>
              <a:t> </a:t>
            </a:r>
            <a:r>
              <a:rPr lang="fr-FR" dirty="0" err="1"/>
              <a:t>Fourth</a:t>
            </a:r>
            <a:r>
              <a:rPr lang="fr-FR" dirty="0"/>
              <a:t> section ( </a:t>
            </a:r>
            <a:r>
              <a:rPr lang="fr-FR" dirty="0" err="1"/>
              <a:t>achievements</a:t>
            </a:r>
            <a:r>
              <a:rPr lang="fr-FR" dirty="0"/>
              <a:t> ) :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6 images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projects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Keepcom agency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and </a:t>
            </a:r>
            <a:r>
              <a:rPr lang="fr-FR" dirty="0" err="1"/>
              <a:t>their</a:t>
            </a:r>
            <a:r>
              <a:rPr lang="fr-FR" dirty="0"/>
              <a:t> clients like ( </a:t>
            </a:r>
            <a:r>
              <a:rPr lang="fr-FR" dirty="0" err="1"/>
              <a:t>Tulip</a:t>
            </a:r>
            <a:r>
              <a:rPr lang="fr-FR" dirty="0"/>
              <a:t> , </a:t>
            </a:r>
            <a:r>
              <a:rPr lang="fr-FR" dirty="0" err="1"/>
              <a:t>Pharmador</a:t>
            </a:r>
            <a:r>
              <a:rPr lang="fr-FR" dirty="0"/>
              <a:t> , </a:t>
            </a:r>
            <a:r>
              <a:rPr lang="fr-FR" dirty="0" err="1"/>
              <a:t>Fabulos</a:t>
            </a:r>
            <a:r>
              <a:rPr lang="fr-FR" dirty="0"/>
              <a:t> and </a:t>
            </a:r>
            <a:r>
              <a:rPr lang="fr-FR" dirty="0" err="1"/>
              <a:t>Saoussen</a:t>
            </a:r>
            <a:r>
              <a:rPr lang="fr-FR" dirty="0"/>
              <a:t> Chic … ) 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70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3307B-F4D4-8458-3FBE-A3EDFE3D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Sections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DF62-8295-B8D4-DF38-BF891520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Fifth</a:t>
            </a:r>
            <a:r>
              <a:rPr lang="fr-FR" dirty="0"/>
              <a:t> section ( contact ) : </a:t>
            </a:r>
            <a:r>
              <a:rPr lang="fr-FR" dirty="0" err="1"/>
              <a:t>contains</a:t>
            </a:r>
            <a:r>
              <a:rPr lang="fr-FR" dirty="0"/>
              <a:t> a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enter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and email and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messages ,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Keepcom </a:t>
            </a:r>
            <a:r>
              <a:rPr lang="fr-FR" dirty="0" err="1"/>
              <a:t>adress</a:t>
            </a:r>
            <a:r>
              <a:rPr lang="fr-FR" dirty="0"/>
              <a:t> , phone </a:t>
            </a:r>
            <a:r>
              <a:rPr lang="fr-FR" dirty="0" err="1"/>
              <a:t>number</a:t>
            </a:r>
            <a:r>
              <a:rPr lang="fr-FR" dirty="0"/>
              <a:t> and email .</a:t>
            </a:r>
          </a:p>
          <a:p>
            <a:r>
              <a:rPr lang="fr-FR" dirty="0"/>
              <a:t>How i made my </a:t>
            </a:r>
            <a:r>
              <a:rPr lang="fr-FR" dirty="0" err="1"/>
              <a:t>carousel</a:t>
            </a:r>
            <a:r>
              <a:rPr lang="fr-FR" dirty="0"/>
              <a:t> : </a:t>
            </a:r>
            <a:r>
              <a:rPr lang="fr-FR" dirty="0" err="1"/>
              <a:t>half</a:t>
            </a:r>
            <a:r>
              <a:rPr lang="fr-FR" dirty="0"/>
              <a:t> of my </a:t>
            </a:r>
            <a:r>
              <a:rPr lang="fr-FR" dirty="0" err="1"/>
              <a:t>carousel</a:t>
            </a:r>
            <a:r>
              <a:rPr lang="fr-FR" dirty="0"/>
              <a:t> CSS , HTML , JAVASCRIPT code is </a:t>
            </a:r>
            <a:r>
              <a:rPr lang="fr-FR" dirty="0" err="1"/>
              <a:t>inspired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WWWschool3 but i have </a:t>
            </a:r>
            <a:r>
              <a:rPr lang="fr-FR" dirty="0" err="1"/>
              <a:t>changed</a:t>
            </a:r>
            <a:r>
              <a:rPr lang="fr-FR" dirty="0"/>
              <a:t>  a lot of </a:t>
            </a:r>
            <a:r>
              <a:rPr lang="fr-FR" dirty="0" err="1"/>
              <a:t>things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suit my website </a:t>
            </a:r>
            <a:r>
              <a:rPr lang="fr-FR" dirty="0" err="1"/>
              <a:t>because</a:t>
            </a:r>
            <a:r>
              <a:rPr lang="fr-FR" dirty="0"/>
              <a:t> i have </a:t>
            </a:r>
            <a:r>
              <a:rPr lang="fr-FR" dirty="0" err="1"/>
              <a:t>faced</a:t>
            </a:r>
            <a:r>
              <a:rPr lang="fr-FR" dirty="0"/>
              <a:t> a lot of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my </a:t>
            </a:r>
            <a:r>
              <a:rPr lang="fr-FR" dirty="0" err="1"/>
              <a:t>navbar</a:t>
            </a:r>
            <a:r>
              <a:rPr lang="fr-FR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533185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65</TotalTime>
  <Words>328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   Keepcom agency</vt:lpstr>
      <vt:lpstr>   My Project idea</vt:lpstr>
      <vt:lpstr>   What i’ve used</vt:lpstr>
      <vt:lpstr>   Description</vt:lpstr>
      <vt:lpstr>Sections :</vt:lpstr>
      <vt:lpstr>Sections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My Project idea</dc:title>
  <dc:creator>Asus</dc:creator>
  <cp:lastModifiedBy>Asus</cp:lastModifiedBy>
  <cp:revision>2</cp:revision>
  <dcterms:created xsi:type="dcterms:W3CDTF">2022-07-21T08:29:36Z</dcterms:created>
  <dcterms:modified xsi:type="dcterms:W3CDTF">2022-07-21T09:34:40Z</dcterms:modified>
</cp:coreProperties>
</file>