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1" r:id="rId3"/>
    <p:sldId id="276" r:id="rId4"/>
    <p:sldId id="283" r:id="rId5"/>
    <p:sldId id="284" r:id="rId6"/>
    <p:sldId id="285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br>
              <a:rPr lang="ru-RU" dirty="0" smtClean="0"/>
            </a:br>
            <a:r>
              <a:rPr lang="ru-RU" dirty="0" smtClean="0"/>
              <a:t>(интернет</a:t>
            </a:r>
            <a:r>
              <a:rPr lang="en-US" smtClean="0"/>
              <a:t>-</a:t>
            </a:r>
            <a:r>
              <a:rPr lang="ru-RU" smtClean="0"/>
              <a:t>аптека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ru-RU" dirty="0" smtClean="0"/>
              <a:t>Выполнили: студентки гр.ЗИ-31</a:t>
            </a:r>
          </a:p>
          <a:p>
            <a:pPr algn="r"/>
            <a:r>
              <a:rPr lang="ru-RU" dirty="0" err="1" smtClean="0"/>
              <a:t>Кочетова</a:t>
            </a:r>
            <a:r>
              <a:rPr lang="ru-RU" dirty="0" smtClean="0"/>
              <a:t> Т.В.</a:t>
            </a:r>
          </a:p>
          <a:p>
            <a:pPr algn="r"/>
            <a:r>
              <a:rPr lang="ru-RU" dirty="0" err="1" smtClean="0"/>
              <a:t>Сызранова</a:t>
            </a:r>
            <a:r>
              <a:rPr lang="ru-RU" dirty="0" smtClean="0"/>
              <a:t> Ю.С.</a:t>
            </a:r>
          </a:p>
          <a:p>
            <a:pPr algn="r"/>
            <a:r>
              <a:rPr lang="ru-RU" dirty="0" smtClean="0"/>
              <a:t>Рахимова Д.К.</a:t>
            </a:r>
          </a:p>
          <a:p>
            <a:pPr algn="r"/>
            <a:r>
              <a:rPr lang="ru-RU" dirty="0" err="1" smtClean="0"/>
              <a:t>Негляд</a:t>
            </a:r>
            <a:r>
              <a:rPr lang="ru-RU" dirty="0" smtClean="0"/>
              <a:t> А.О.</a:t>
            </a:r>
          </a:p>
          <a:p>
            <a:pPr algn="r"/>
            <a:r>
              <a:rPr lang="ru-RU" dirty="0" smtClean="0"/>
              <a:t>Проверил: </a:t>
            </a:r>
            <a:r>
              <a:rPr lang="ru-RU" dirty="0" err="1" smtClean="0"/>
              <a:t>Жолобов</a:t>
            </a:r>
            <a:r>
              <a:rPr lang="ru-RU" dirty="0" smtClean="0"/>
              <a:t> Д.А.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smtClean="0"/>
              <a:t>user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user 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86720"/>
            <a:ext cx="7500990" cy="547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korz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001056" cy="482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Кабинет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kabi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358114" cy="44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err="1" smtClean="0"/>
              <a:t>mods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mode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6572296" cy="45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администратора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adm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29684" cy="46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ru-RU" dirty="0" err="1" smtClean="0"/>
              <a:t>goods</a:t>
            </a:r>
            <a:r>
              <a:rPr lang="ru-RU" dirty="0" smtClean="0"/>
              <a:t>".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928802"/>
          <a:ext cx="8643966" cy="3214709"/>
        </p:xfrm>
        <a:graphic>
          <a:graphicData uri="http://schemas.openxmlformats.org/drawingml/2006/table">
            <a:tbl>
              <a:tblPr/>
              <a:tblGrid>
                <a:gridCol w="1461123"/>
                <a:gridCol w="1616745"/>
                <a:gridCol w="2114737"/>
                <a:gridCol w="1934907"/>
                <a:gridCol w="1516454"/>
              </a:tblGrid>
              <a:tr h="515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tovar_name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nvarchar(100)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Наименование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cost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opisanie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nvarchar(200)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Groups</a:t>
            </a:r>
            <a:r>
              <a:rPr lang="ru-RU" dirty="0" smtClean="0"/>
              <a:t>_</a:t>
            </a:r>
            <a:r>
              <a:rPr lang="en-US" dirty="0" smtClean="0"/>
              <a:t>Tovar</a:t>
            </a:r>
            <a:r>
              <a:rPr lang="ru-RU" dirty="0" smtClean="0"/>
              <a:t>"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14348" y="2500306"/>
          <a:ext cx="7715304" cy="2928957"/>
        </p:xfrm>
        <a:graphic>
          <a:graphicData uri="http://schemas.openxmlformats.org/drawingml/2006/table">
            <a:tbl>
              <a:tblPr/>
              <a:tblGrid>
                <a:gridCol w="1304148"/>
                <a:gridCol w="1443050"/>
                <a:gridCol w="1887542"/>
                <a:gridCol w="1727030"/>
                <a:gridCol w="1353534"/>
              </a:tblGrid>
              <a:tr h="1022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 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Name_groups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Название группы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 </a:t>
            </a:r>
            <a:r>
              <a:rPr lang="ru-RU" dirty="0" err="1" smtClean="0"/>
              <a:t>Orders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20" y="1571612"/>
          <a:ext cx="8572560" cy="4357717"/>
        </p:xfrm>
        <a:graphic>
          <a:graphicData uri="http://schemas.openxmlformats.org/drawingml/2006/table">
            <a:tbl>
              <a:tblPr/>
              <a:tblGrid>
                <a:gridCol w="1627073"/>
                <a:gridCol w="1558491"/>
                <a:gridCol w="2052270"/>
                <a:gridCol w="1873962"/>
                <a:gridCol w="1460764"/>
              </a:tblGrid>
              <a:tr h="6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id_order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order_date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datetime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Дата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summa_all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Общая сумма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sposob_oplati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оплаты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sposob_dostavki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доставки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Recycler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500172"/>
          <a:ext cx="8429685" cy="4714909"/>
        </p:xfrm>
        <a:graphic>
          <a:graphicData uri="http://schemas.openxmlformats.org/drawingml/2006/table">
            <a:tbl>
              <a:tblPr/>
              <a:tblGrid>
                <a:gridCol w="1596582"/>
                <a:gridCol w="1540947"/>
                <a:gridCol w="2016381"/>
                <a:gridCol w="1841043"/>
                <a:gridCol w="1434732"/>
              </a:tblGrid>
              <a:tr h="57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id_recycler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корзины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status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Статус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id_order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kol_vo_tovar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Количество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Сумма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8" name="Picture 2" descr="диаграмм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21340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Сайт (интернет аптека) должен реализовывать следующие функции: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fontScale="70000" lnSpcReduction="20000"/>
          </a:bodyPr>
          <a:lstStyle/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оформления и редактирования заказа;</a:t>
            </a:r>
          </a:p>
          <a:p>
            <a:pPr mar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Предоставление сервисов для авторизации клиентов;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просмотра и редактирования истории заказов;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Ограничение доступа клиентов к редактированию информации о сделанных ими заказах, через сервис личный кабинет;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работы с представленным ассортиментом товаров;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 доступа клиентов к редактированию представленного ассортимента  товаров.</a:t>
            </a:r>
          </a:p>
          <a:p>
            <a:pPr algn="just">
              <a:lnSpc>
                <a:spcPct val="17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00034" y="1214422"/>
            <a:ext cx="8143932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 типового сайта (интернет аптека)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Задачи: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Определить параметры безопасности для сайта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Сформировать требования к проекту;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Спроектировать базу данных интернет аптеки;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Разработать сайт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28596" y="21429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80996" y="50956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Цель работы: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lang="ru-RU" dirty="0" smtClean="0"/>
              <a:t>Пользовательские истории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rmAutofit fontScale="47500" lnSpcReduction="20000"/>
          </a:bodyPr>
          <a:lstStyle/>
          <a:p>
            <a:pPr lvl="0" algn="l"/>
            <a:r>
              <a:rPr lang="ru-RU" dirty="0" smtClean="0">
                <a:solidFill>
                  <a:schemeClr val="tx1"/>
                </a:solidFill>
              </a:rPr>
              <a:t>1. Как </a:t>
            </a:r>
            <a:r>
              <a:rPr lang="ru-RU" dirty="0">
                <a:solidFill>
                  <a:schemeClr val="tx1"/>
                </a:solidFill>
              </a:rPr>
              <a:t>администратор, я хочу просматривать </a:t>
            </a:r>
            <a:r>
              <a:rPr lang="ru-RU" dirty="0" smtClean="0">
                <a:solidFill>
                  <a:schemeClr val="tx1"/>
                </a:solidFill>
              </a:rPr>
              <a:t>историю заказов пользователей.</a:t>
            </a:r>
          </a:p>
          <a:p>
            <a:pPr marL="514350" lvl="0" indent="-514350" algn="l"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 Как администратор, я могу </a:t>
            </a:r>
            <a:r>
              <a:rPr lang="ru-RU" dirty="0">
                <a:solidFill>
                  <a:schemeClr val="tx1"/>
                </a:solidFill>
              </a:rPr>
              <a:t>редактировать историю заказов для всех пользователей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3. </a:t>
            </a:r>
            <a:r>
              <a:rPr lang="ru-RU" dirty="0">
                <a:solidFill>
                  <a:schemeClr val="tx1"/>
                </a:solidFill>
              </a:rPr>
              <a:t>Как модератор, я могу редактировать списки товаров, имеющихся в наличии в аптеке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4. </a:t>
            </a:r>
            <a:r>
              <a:rPr lang="ru-RU" dirty="0">
                <a:solidFill>
                  <a:schemeClr val="tx1"/>
                </a:solidFill>
              </a:rPr>
              <a:t>Как пользователь, я могу оформлять </a:t>
            </a:r>
            <a:r>
              <a:rPr lang="ru-RU" dirty="0" smtClean="0">
                <a:solidFill>
                  <a:schemeClr val="tx1"/>
                </a:solidFill>
              </a:rPr>
              <a:t>заказы.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5. </a:t>
            </a:r>
            <a:r>
              <a:rPr lang="ru-RU" dirty="0">
                <a:solidFill>
                  <a:schemeClr val="tx1"/>
                </a:solidFill>
              </a:rPr>
              <a:t>Как пользователь, я могу редактировать заказ, пока он находится в </a:t>
            </a:r>
            <a:r>
              <a:rPr lang="ru-RU" dirty="0" smtClean="0">
                <a:solidFill>
                  <a:schemeClr val="tx1"/>
                </a:solidFill>
              </a:rPr>
              <a:t>корзине.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6. </a:t>
            </a:r>
            <a:r>
              <a:rPr lang="ru-RU" dirty="0">
                <a:solidFill>
                  <a:schemeClr val="tx1"/>
                </a:solidFill>
              </a:rPr>
              <a:t>Как пользователь, я хочу иметь личный кабинет, где можно посмотреть историю своего заказа.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699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1538" y="357166"/>
            <a:ext cx="72728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Аутентификация - процесс определения идентичности пользователя и обеспечения гарантий этой идентичности. 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0" t="20802" r="25452" b="18797"/>
          <a:stretch>
            <a:fillRect/>
          </a:stretch>
        </p:blipFill>
        <p:spPr bwMode="auto">
          <a:xfrm>
            <a:off x="2977604" y="1484784"/>
            <a:ext cx="3754636" cy="523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428604"/>
            <a:ext cx="7879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Процесс аутентификации и авторизации пользователя</a:t>
            </a:r>
            <a:endParaRPr lang="ru-RU" sz="2400" b="1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996" t="23087" r="30461" b="10400"/>
          <a:stretch>
            <a:fillRect/>
          </a:stretch>
        </p:blipFill>
        <p:spPr bwMode="auto">
          <a:xfrm>
            <a:off x="2321513" y="890268"/>
            <a:ext cx="3546631" cy="584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Проектирование СУБД</a:t>
            </a:r>
            <a:br>
              <a:rPr lang="ru-RU" b="1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1357298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Группы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Корзина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товара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корзины;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товара</a:t>
                      </a:r>
                    </a:p>
                    <a:p>
                      <a:pPr lvl="0"/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название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товара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цена;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дата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стоимость заказа;</a:t>
                      </a:r>
                    </a:p>
                    <a:p>
                      <a:pPr lvl="0"/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описание.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оплаты заказа;</a:t>
                      </a:r>
                    </a:p>
                    <a:p>
                      <a:pPr lvl="0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количество товара;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доставки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стоимость заказа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анонимного пользователя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875739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543824" cy="725470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Домашняя страница сайта для анонимного пользователя, список товаров в наличии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Снимок"/>
          <p:cNvPicPr>
            <a:picLocks noChangeAspect="1" noChangeArrowheads="1"/>
          </p:cNvPicPr>
          <p:nvPr/>
        </p:nvPicPr>
        <p:blipFill>
          <a:blip r:embed="rId2" cstate="print"/>
          <a:srcRect l="2443" r="1135"/>
          <a:stretch>
            <a:fillRect/>
          </a:stretch>
        </p:blipFill>
        <p:spPr bwMode="auto">
          <a:xfrm>
            <a:off x="785786" y="1500173"/>
            <a:ext cx="7572428" cy="49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508</Words>
  <Application>Microsoft Office PowerPoint</Application>
  <PresentationFormat>Экран (4:3)</PresentationFormat>
  <Paragraphs>177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проекта (интернет-аптека)</vt:lpstr>
      <vt:lpstr>Сайт (интернет аптека) должен реализовывать следующие функции: </vt:lpstr>
      <vt:lpstr>Слайд 3</vt:lpstr>
      <vt:lpstr>Пользовательские истории</vt:lpstr>
      <vt:lpstr>Слайд 5</vt:lpstr>
      <vt:lpstr>Слайд 6</vt:lpstr>
      <vt:lpstr>Проектирование СУБД </vt:lpstr>
      <vt:lpstr>Домашняя страница сайта для анонимного пользователя </vt:lpstr>
      <vt:lpstr>Домашняя страница сайта для анонимного пользователя, список товаров в наличии </vt:lpstr>
      <vt:lpstr>Домашняя страница сайта для "user"</vt:lpstr>
      <vt:lpstr>Корзина покупателя </vt:lpstr>
      <vt:lpstr>Кабинет покупателя </vt:lpstr>
      <vt:lpstr>Домашняя страница сайта для "mods"</vt:lpstr>
      <vt:lpstr>Домашняя страница администратора </vt:lpstr>
      <vt:lpstr>Структура таблицы "goods". </vt:lpstr>
      <vt:lpstr>Структура таблицы "Groups_Tovar"</vt:lpstr>
      <vt:lpstr>Структура таблицы " Orders " </vt:lpstr>
      <vt:lpstr>Структура таблицы "Recycler " </vt:lpstr>
      <vt:lpstr>ER-диаграмма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Tolik</cp:lastModifiedBy>
  <cp:revision>12</cp:revision>
  <dcterms:created xsi:type="dcterms:W3CDTF">2015-06-01T18:00:44Z</dcterms:created>
  <dcterms:modified xsi:type="dcterms:W3CDTF">2015-06-08T17:47:34Z</dcterms:modified>
</cp:coreProperties>
</file>