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Default ContentType="image/jpeg" Extension="jpeg"/>
  <Default ContentType="image/jpg" Extension="jpg"/>
  <Default ContentType="image/svg+xml" Extension="svg"/>
  <Default ContentType="image/png" Extension="png"/>
  <Default ContentType="image/gif" Extension="gif"/>
  <Default ContentType="video/mp4" Extension="m4v"/>
  <Default ContentType="video/mp4" Extension="mp4"/>
  <Default ContentType="application/vnd.openxmlformats-officedocument.vmlDrawing" Extension="vml"/>
  <Default ContentType="application/vnd.openxmlformats-officedocument.spreadsheetml.sheet" Extension="xlsx"/>
  <Override ContentType="application/vnd.openxmlformats-officedocument.presentationml.presentation.main+xml" PartName="/ppt/presentation.xml"/>
  <Override ContentType="application/vnd.openxmlformats-officedocument.presentationml.notesMaster+xml" PartName="/ppt/notesMasters/notesMaster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Master+xml" PartName="/ppt/slideMasters/slideMaster2.xml"/>
  <Override ContentType="application/vnd.openxmlformats-officedocument.presentationml.slide+xml" PartName="/ppt/slides/slide2.xml"/>
  <Override ContentType="application/vnd.openxmlformats-officedocument.presentationml.slideMaster+xml" PartName="/ppt/slideMasters/slideMaster3.xml"/>
  <Override ContentType="application/vnd.openxmlformats-officedocument.presentationml.slide+xml" PartName="/ppt/slides/slide3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5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6.xml"/>
  <Override ContentType="application/vnd.openxmlformats-officedocument.presentationml.slideMaster+xml" PartName="/ppt/slideMasters/slideMaster7.xml"/>
  <Override ContentType="application/vnd.openxmlformats-officedocument.presentationml.slide+xml" PartName="/ppt/slides/slide7.xml"/>
  <Override ContentType="application/vnd.openxmlformats-officedocument.presentationml.slideMaster+xml" PartName="/ppt/slideMasters/slideMaster8.xml"/>
  <Override ContentType="application/vnd.openxmlformats-officedocument.presentationml.slide+xml" PartName="/ppt/slides/slide8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
		<Relationship Id="rId1" Target="docProps/app.xml" Type="http://schemas.openxmlformats.org/officeDocument/2006/relationships/extended-properties"/>
		<Relationship Id="rId2" Target="docProps/core.xml" Type="http://schemas.openxmlformats.org/package/2006/relationships/metadata/core-properties"/>
		<Relationship Id="rId3" Target="ppt/presentation.xml" Type="http://schemas.openxmlformats.org/officeDocument/2006/relationships/officeDocument"/>
		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Inconsolata"/>
      <p:regular r:id="rId15"/>
    </p:embeddedFont>
    <p:embeddedFont>
      <p:font typeface="Inconsolata"/>
      <p:regular r:id="rId16"/>
    </p:embeddedFont>
    <p:embeddedFont>
      <p:font typeface="Fira Sans"/>
      <p:regular r:id="rId17"/>
    </p:embeddedFont>
    <p:embeddedFont>
      <p:font typeface="Fira Sans"/>
      <p:regular r:id="rId18"/>
    </p:embeddedFont>
    <p:embeddedFont>
      <p:font typeface="Fira Sans"/>
      <p:regular r:id="rId19"/>
    </p:embeddedFont>
    <p:embeddedFont>
      <p:font typeface="Fira Sans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arget="../media/image-1-1.jpeg" Type="http://schemas.openxmlformats.org/officeDocument/2006/relationships/image"/><Relationship Id="rId2" Target="../slideLayouts/slideLayout2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slideLayout" Target="../slideLayouts/slideLayout3.xml"/><Relationship Id="rId8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 ?><Relationships xmlns="http://schemas.openxmlformats.org/package/2006/relationships"><Relationship Id="rId1" Target="../media/image-4-1.jpeg" Type="http://schemas.openxmlformats.org/officeDocument/2006/relationships/image"/><Relationship Id="rId2" Target="../slideLayouts/slideLayout5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 ?><Relationships xmlns="http://schemas.openxmlformats.org/package/2006/relationships"><Relationship Id="rId1" Target="../media/image-7-1.jpeg" Type="http://schemas.openxmlformats.org/officeDocument/2006/relationships/image"/><Relationship Id="rId2" Target="../slideLayouts/slideLayout8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14717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PriaccEnterprise.AI: Hackathon Project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904893"/>
            <a:ext cx="7556421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Welcome to the documentation for PriaccEnterprise.AI, a smart Slack-like platform designed to revolutionize business workflows. This presentation outlines our project's objectives, team structure, technical architecture, and key deliverables. Get ready to explore how we integrate AI, SAP-style processes, and robust automation to create a seamless enterprise solution.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9891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Project Overview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271004"/>
            <a:ext cx="4196358" cy="121920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688" y="2961323"/>
            <a:ext cx="680442" cy="68044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755761" y="3131463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000000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1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1051084" y="38684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Objective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051084" y="4358878"/>
            <a:ext cx="368177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Build a smart Slack-like platform with integrated AI, SAP-style workflows, live chat, Power BI, and robust automation.</a:t>
            </a:r>
            <a:endParaRPr lang="en-US" sz="17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962" y="3271004"/>
            <a:ext cx="4196358" cy="121920"/>
          </a:xfrm>
          <a:prstGeom prst="rect">
            <a:avLst/>
          </a:prstGeom>
        </p:spPr>
      </p:pic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860" y="2961323"/>
            <a:ext cx="680442" cy="680442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7178933" y="3131463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000000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2</a:t>
            </a:r>
            <a:endParaRPr lang="en-US" sz="2100" dirty="0"/>
          </a:p>
        </p:txBody>
      </p:sp>
      <p:sp>
        <p:nvSpPr>
          <p:cNvPr id="11" name="Text 5"/>
          <p:cNvSpPr/>
          <p:nvPr/>
        </p:nvSpPr>
        <p:spPr>
          <a:xfrm>
            <a:off x="5474256" y="38684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Core Features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5474256" y="4358878"/>
            <a:ext cx="368177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AI Assistant (Natural Language → Action), SAP-style workflows (HR, PO, Inventory), Live chat, Power BI dashboards, DevOps automation, Testing automation.</a:t>
            </a:r>
            <a:endParaRPr lang="en-US" sz="17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0133" y="3271004"/>
            <a:ext cx="4196358" cy="121920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98032" y="2961323"/>
            <a:ext cx="680442" cy="680442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1602105" y="3131463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000000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3</a:t>
            </a:r>
            <a:endParaRPr lang="en-US" sz="2100" dirty="0"/>
          </a:p>
        </p:txBody>
      </p:sp>
      <p:sp>
        <p:nvSpPr>
          <p:cNvPr id="16" name="Text 8"/>
          <p:cNvSpPr/>
          <p:nvPr/>
        </p:nvSpPr>
        <p:spPr>
          <a:xfrm>
            <a:off x="9897427" y="38684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Key Technologies</a:t>
            </a:r>
            <a:endParaRPr lang="en-US" sz="2200" dirty="0"/>
          </a:p>
        </p:txBody>
      </p:sp>
      <p:sp>
        <p:nvSpPr>
          <p:cNvPr id="17" name="Text 9"/>
          <p:cNvSpPr/>
          <p:nvPr/>
        </p:nvSpPr>
        <p:spPr>
          <a:xfrm>
            <a:off x="9897427" y="4358878"/>
            <a:ext cx="368177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React, Spring Boot, LangChain/Python, PostgreSQL, Docker, GitHub Actions, Selenium, JUnit, PyTest.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24639"/>
            <a:ext cx="623673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Team Structure &amp; Roles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087047"/>
            <a:ext cx="13042821" cy="5217795"/>
          </a:xfrm>
          <a:prstGeom prst="roundRect">
            <a:avLst>
              <a:gd name="adj" fmla="val 652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2094667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8343" y="2238375"/>
            <a:ext cx="34507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Frontend Developer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4940379" y="2238375"/>
            <a:ext cx="86617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Build chat UI, trigger forms, connect WebSocket, show updates.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801410" y="2744986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1028343" y="2888694"/>
            <a:ext cx="34507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Backend Developer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4940379" y="2888694"/>
            <a:ext cx="86617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APIs, WebSocket, connect UI and SAP.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801410" y="3395305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1028343" y="3539014"/>
            <a:ext cx="34507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AI Data Scientist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4940379" y="3539014"/>
            <a:ext cx="86617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Predict delays, auto-tag tasks, analyze history, intent recognition.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01410" y="4045625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1028343" y="4189333"/>
            <a:ext cx="34507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SAP Simulation Developer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4940379" y="4189333"/>
            <a:ext cx="86617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Simulate HR, PO, Inventory workflows.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801410" y="4695944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1028343" y="4839653"/>
            <a:ext cx="34507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Database Engineer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4940379" y="4839653"/>
            <a:ext cx="86617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PostgreSQL schema, logs, views for BI.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801410" y="5346263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0" name="Text 18"/>
          <p:cNvSpPr/>
          <p:nvPr/>
        </p:nvSpPr>
        <p:spPr>
          <a:xfrm>
            <a:off x="1028343" y="5489972"/>
            <a:ext cx="34507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Power BI Developer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4940379" y="5489972"/>
            <a:ext cx="86617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Dashboards on workflows, AI usage.</a:t>
            </a:r>
            <a:endParaRPr lang="en-US" sz="1750" dirty="0"/>
          </a:p>
        </p:txBody>
      </p:sp>
      <p:sp>
        <p:nvSpPr>
          <p:cNvPr id="22" name="Shape 20"/>
          <p:cNvSpPr/>
          <p:nvPr/>
        </p:nvSpPr>
        <p:spPr>
          <a:xfrm>
            <a:off x="801410" y="5996583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3" name="Text 21"/>
          <p:cNvSpPr/>
          <p:nvPr/>
        </p:nvSpPr>
        <p:spPr>
          <a:xfrm>
            <a:off x="1028343" y="6140291"/>
            <a:ext cx="34507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QA Tester</a:t>
            </a:r>
            <a:endParaRPr lang="en-US" sz="1750" dirty="0"/>
          </a:p>
        </p:txBody>
      </p:sp>
      <p:sp>
        <p:nvSpPr>
          <p:cNvPr id="24" name="Text 22"/>
          <p:cNvSpPr/>
          <p:nvPr/>
        </p:nvSpPr>
        <p:spPr>
          <a:xfrm>
            <a:off x="4940379" y="6140291"/>
            <a:ext cx="86617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Write Selenium, JUnit, PyTest test cases.</a:t>
            </a:r>
            <a:endParaRPr lang="en-US" sz="1750" dirty="0"/>
          </a:p>
        </p:txBody>
      </p:sp>
      <p:sp>
        <p:nvSpPr>
          <p:cNvPr id="25" name="Shape 23"/>
          <p:cNvSpPr/>
          <p:nvPr/>
        </p:nvSpPr>
        <p:spPr>
          <a:xfrm>
            <a:off x="801410" y="6646902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6" name="Text 24"/>
          <p:cNvSpPr/>
          <p:nvPr/>
        </p:nvSpPr>
        <p:spPr>
          <a:xfrm>
            <a:off x="1028343" y="6790611"/>
            <a:ext cx="34507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DevOps Engineer</a:t>
            </a:r>
            <a:endParaRPr lang="en-US" sz="1750" dirty="0"/>
          </a:p>
        </p:txBody>
      </p:sp>
      <p:sp>
        <p:nvSpPr>
          <p:cNvPr id="27" name="Text 25"/>
          <p:cNvSpPr/>
          <p:nvPr/>
        </p:nvSpPr>
        <p:spPr>
          <a:xfrm>
            <a:off x="4940379" y="6790611"/>
            <a:ext cx="86617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Docker, GitHub Actions, CI/CD setup.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0743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SAP Workflow Modules &amp; Power BI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391972"/>
            <a:ext cx="350150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SAP Workflow Modules to Simulate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4327446"/>
            <a:ext cx="35015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HR: Apply Leave, View Profile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4769644"/>
            <a:ext cx="35015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Procurement: Create PO, Cancel PO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5574744"/>
            <a:ext cx="35015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Inventory: View/Update Stock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6016943"/>
            <a:ext cx="35015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Vendor Mgmt: Add Vendor, View List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4856321" y="33919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Power BI Dashboards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4856321" y="3973116"/>
            <a:ext cx="35015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Requests by type and department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4856321" y="4778216"/>
            <a:ext cx="35015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Workflow completion time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4856321" y="5220414"/>
            <a:ext cx="35015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Status trends (Approved, Rejected, Pending)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4856321" y="6025515"/>
            <a:ext cx="35015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AI Assistant usage trends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581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Submission Checklist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82058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</p:sp>
      <p:sp>
        <p:nvSpPr>
          <p:cNvPr id="4" name="Text 2"/>
          <p:cNvSpPr/>
          <p:nvPr/>
        </p:nvSpPr>
        <p:spPr>
          <a:xfrm>
            <a:off x="878860" y="186309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1898452"/>
            <a:ext cx="297549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Code pushed to GitHub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793790" y="278451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</p:sp>
      <p:sp>
        <p:nvSpPr>
          <p:cNvPr id="7" name="Text 5"/>
          <p:cNvSpPr/>
          <p:nvPr/>
        </p:nvSpPr>
        <p:spPr>
          <a:xfrm>
            <a:off x="878860" y="282702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2</a:t>
            </a:r>
            <a:endParaRPr lang="en-US" sz="2650" dirty="0"/>
          </a:p>
        </p:txBody>
      </p:sp>
      <p:sp>
        <p:nvSpPr>
          <p:cNvPr id="8" name="Text 6"/>
          <p:cNvSpPr/>
          <p:nvPr/>
        </p:nvSpPr>
        <p:spPr>
          <a:xfrm>
            <a:off x="1530906" y="28623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Working demo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1530906" y="3352800"/>
            <a:ext cx="123057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(UI + AI + SAP + DB + Dashboard)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793790" y="416933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</p:sp>
      <p:sp>
        <p:nvSpPr>
          <p:cNvPr id="11" name="Text 9"/>
          <p:cNvSpPr/>
          <p:nvPr/>
        </p:nvSpPr>
        <p:spPr>
          <a:xfrm>
            <a:off x="878860" y="421183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3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1530906" y="4247198"/>
            <a:ext cx="311717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All modules integrated</a:t>
            </a:r>
            <a:endParaRPr lang="en-US" sz="2200" dirty="0"/>
          </a:p>
        </p:txBody>
      </p:sp>
      <p:sp>
        <p:nvSpPr>
          <p:cNvPr id="13" name="Shape 11"/>
          <p:cNvSpPr/>
          <p:nvPr/>
        </p:nvSpPr>
        <p:spPr>
          <a:xfrm>
            <a:off x="793790" y="513326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</p:sp>
      <p:sp>
        <p:nvSpPr>
          <p:cNvPr id="14" name="Text 12"/>
          <p:cNvSpPr/>
          <p:nvPr/>
        </p:nvSpPr>
        <p:spPr>
          <a:xfrm>
            <a:off x="878860" y="517576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4</a:t>
            </a:r>
            <a:endParaRPr lang="en-US" sz="2650" dirty="0"/>
          </a:p>
        </p:txBody>
      </p:sp>
      <p:sp>
        <p:nvSpPr>
          <p:cNvPr id="15" name="Text 13"/>
          <p:cNvSpPr/>
          <p:nvPr/>
        </p:nvSpPr>
        <p:spPr>
          <a:xfrm>
            <a:off x="1530906" y="52111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All test cases pass</a:t>
            </a:r>
            <a:endParaRPr lang="en-US" sz="2200" dirty="0"/>
          </a:p>
        </p:txBody>
      </p:sp>
      <p:sp>
        <p:nvSpPr>
          <p:cNvPr id="16" name="Shape 14"/>
          <p:cNvSpPr/>
          <p:nvPr/>
        </p:nvSpPr>
        <p:spPr>
          <a:xfrm>
            <a:off x="793790" y="609719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</p:sp>
      <p:sp>
        <p:nvSpPr>
          <p:cNvPr id="17" name="Text 15"/>
          <p:cNvSpPr/>
          <p:nvPr/>
        </p:nvSpPr>
        <p:spPr>
          <a:xfrm>
            <a:off x="878860" y="613969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5</a:t>
            </a:r>
            <a:endParaRPr lang="en-US" sz="2650" dirty="0"/>
          </a:p>
        </p:txBody>
      </p:sp>
      <p:sp>
        <p:nvSpPr>
          <p:cNvPr id="18" name="Text 16"/>
          <p:cNvSpPr/>
          <p:nvPr/>
        </p:nvSpPr>
        <p:spPr>
          <a:xfrm>
            <a:off x="1530906" y="6175058"/>
            <a:ext cx="340054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Dockerfile/CI/CD working</a:t>
            </a:r>
            <a:endParaRPr lang="en-US" sz="2200" dirty="0"/>
          </a:p>
        </p:txBody>
      </p:sp>
      <p:sp>
        <p:nvSpPr>
          <p:cNvPr id="19" name="Shape 17"/>
          <p:cNvSpPr/>
          <p:nvPr/>
        </p:nvSpPr>
        <p:spPr>
          <a:xfrm>
            <a:off x="793790" y="706112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</p:sp>
      <p:sp>
        <p:nvSpPr>
          <p:cNvPr id="20" name="Text 18"/>
          <p:cNvSpPr/>
          <p:nvPr/>
        </p:nvSpPr>
        <p:spPr>
          <a:xfrm>
            <a:off x="878860" y="710362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6</a:t>
            </a:r>
            <a:endParaRPr lang="en-US" sz="2650" dirty="0"/>
          </a:p>
        </p:txBody>
      </p:sp>
      <p:sp>
        <p:nvSpPr>
          <p:cNvPr id="21" name="Text 19"/>
          <p:cNvSpPr/>
          <p:nvPr/>
        </p:nvSpPr>
        <p:spPr>
          <a:xfrm>
            <a:off x="1530906" y="7138988"/>
            <a:ext cx="467570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Final documentation + team report</a:t>
            </a:r>
            <a:endParaRPr lang="en-US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95212"/>
            <a:ext cx="68037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Key Roles &amp; Deliverables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709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Frontend Developer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552111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Build main UI, chat screen, side navigation, workflow forms, and connect to WebSocket for live messaging.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20779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Chat interface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64999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Workflow trigger UI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609219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Socket connection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32928" y="29709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Backend Developer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5332928" y="3552111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Develop API system for frontend and AI, trigger SAP-like workflows, and build WebSocket server for live chat.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332928" y="4844891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WebSocket backend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332928" y="5287089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REST APIs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5332928" y="572928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Secure API tokens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872067" y="29709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AI/NLP Developer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9872067" y="3552111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Build the AI brain to understand user messages, detect commands using LangChain/OpenAI, and trigger workflows.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872067" y="520779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Intent classifier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9872067" y="564999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FastAPI server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9872067" y="609219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6+ natural language commands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3277" y="395407"/>
            <a:ext cx="5391745" cy="4494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Project Folders &amp; Expectations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503277" y="1204198"/>
            <a:ext cx="1797606" cy="2246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4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Folder Structure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503277" y="1572578"/>
            <a:ext cx="6636544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frontend/: React Chat UI</a:t>
            </a:r>
            <a:endParaRPr lang="en-US" sz="1100" dirty="0"/>
          </a:p>
        </p:txBody>
      </p:sp>
      <p:sp>
        <p:nvSpPr>
          <p:cNvPr id="5" name="Text 3"/>
          <p:cNvSpPr/>
          <p:nvPr/>
        </p:nvSpPr>
        <p:spPr>
          <a:xfrm>
            <a:off x="503277" y="1852851"/>
            <a:ext cx="6636544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backend/: Java APIs + WebSocket</a:t>
            </a:r>
            <a:endParaRPr lang="en-US" sz="1100" dirty="0"/>
          </a:p>
        </p:txBody>
      </p:sp>
      <p:sp>
        <p:nvSpPr>
          <p:cNvPr id="6" name="Text 4"/>
          <p:cNvSpPr/>
          <p:nvPr/>
        </p:nvSpPr>
        <p:spPr>
          <a:xfrm>
            <a:off x="503277" y="2133124"/>
            <a:ext cx="6636544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ai-assistant/: LangChain + Python</a:t>
            </a:r>
            <a:endParaRPr lang="en-US" sz="1100" dirty="0"/>
          </a:p>
        </p:txBody>
      </p:sp>
      <p:sp>
        <p:nvSpPr>
          <p:cNvPr id="7" name="Text 5"/>
          <p:cNvSpPr/>
          <p:nvPr/>
        </p:nvSpPr>
        <p:spPr>
          <a:xfrm>
            <a:off x="503277" y="2413397"/>
            <a:ext cx="6636544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sap-simulation/: SAP logic</a:t>
            </a:r>
            <a:endParaRPr lang="en-US" sz="1100" dirty="0"/>
          </a:p>
        </p:txBody>
      </p:sp>
      <p:sp>
        <p:nvSpPr>
          <p:cNvPr id="8" name="Text 6"/>
          <p:cNvSpPr/>
          <p:nvPr/>
        </p:nvSpPr>
        <p:spPr>
          <a:xfrm>
            <a:off x="503277" y="2693670"/>
            <a:ext cx="6636544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database/: PostgreSQL schemas</a:t>
            </a:r>
            <a:endParaRPr lang="en-US" sz="1100" dirty="0"/>
          </a:p>
        </p:txBody>
      </p:sp>
      <p:sp>
        <p:nvSpPr>
          <p:cNvPr id="9" name="Text 7"/>
          <p:cNvSpPr/>
          <p:nvPr/>
        </p:nvSpPr>
        <p:spPr>
          <a:xfrm>
            <a:off x="503277" y="2973943"/>
            <a:ext cx="6636544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powerbi/: Dashboards</a:t>
            </a:r>
            <a:endParaRPr lang="en-US" sz="1100" dirty="0"/>
          </a:p>
        </p:txBody>
      </p:sp>
      <p:sp>
        <p:nvSpPr>
          <p:cNvPr id="10" name="Text 8"/>
          <p:cNvSpPr/>
          <p:nvPr/>
        </p:nvSpPr>
        <p:spPr>
          <a:xfrm>
            <a:off x="503277" y="3254216"/>
            <a:ext cx="6636544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testing/: Selenium, JUnit, PyTest</a:t>
            </a:r>
            <a:endParaRPr lang="en-US" sz="1100" dirty="0"/>
          </a:p>
        </p:txBody>
      </p:sp>
      <p:sp>
        <p:nvSpPr>
          <p:cNvPr id="11" name="Text 9"/>
          <p:cNvSpPr/>
          <p:nvPr/>
        </p:nvSpPr>
        <p:spPr>
          <a:xfrm>
            <a:off x="503277" y="3534489"/>
            <a:ext cx="6636544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devops/: Docker, GitHub Actions</a:t>
            </a:r>
            <a:endParaRPr lang="en-US" sz="1100" dirty="0"/>
          </a:p>
        </p:txBody>
      </p:sp>
      <p:sp>
        <p:nvSpPr>
          <p:cNvPr id="12" name="Text 10"/>
          <p:cNvSpPr/>
          <p:nvPr/>
        </p:nvSpPr>
        <p:spPr>
          <a:xfrm>
            <a:off x="503277" y="3814762"/>
            <a:ext cx="6636544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docs/: Architecture, notes</a:t>
            </a:r>
            <a:endParaRPr lang="en-US" sz="1100" dirty="0"/>
          </a:p>
        </p:txBody>
      </p:sp>
      <p:sp>
        <p:nvSpPr>
          <p:cNvPr id="13" name="Text 11"/>
          <p:cNvSpPr/>
          <p:nvPr/>
        </p:nvSpPr>
        <p:spPr>
          <a:xfrm>
            <a:off x="503277" y="4095036"/>
            <a:ext cx="6636544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README.md: Main setup file</a:t>
            </a:r>
            <a:endParaRPr lang="en-US" sz="1100" dirty="0"/>
          </a:p>
        </p:txBody>
      </p:sp>
      <p:sp>
        <p:nvSpPr>
          <p:cNvPr id="14" name="Text 12"/>
          <p:cNvSpPr/>
          <p:nvPr/>
        </p:nvSpPr>
        <p:spPr>
          <a:xfrm>
            <a:off x="7498199" y="1204198"/>
            <a:ext cx="1797606" cy="2246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4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Expectations</a:t>
            </a:r>
            <a:endParaRPr lang="en-US" sz="1400" dirty="0"/>
          </a:p>
        </p:txBody>
      </p:sp>
      <p:sp>
        <p:nvSpPr>
          <p:cNvPr id="15" name="Text 13"/>
          <p:cNvSpPr/>
          <p:nvPr/>
        </p:nvSpPr>
        <p:spPr>
          <a:xfrm>
            <a:off x="7713821" y="1590556"/>
            <a:ext cx="6420922" cy="6900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"Treat this like your first real client project. You're no longer just a student — you're acting like a real software engineer. Build smart, integrate well, and make something you're proud to demo to anyone. Let's go!"</a:t>
            </a:r>
            <a:endParaRPr lang="en-US" sz="1100" dirty="0"/>
          </a:p>
        </p:txBody>
      </p:sp>
      <p:sp>
        <p:nvSpPr>
          <p:cNvPr id="16" name="Shape 14"/>
          <p:cNvSpPr/>
          <p:nvPr/>
        </p:nvSpPr>
        <p:spPr>
          <a:xfrm>
            <a:off x="7498199" y="1590556"/>
            <a:ext cx="15240" cy="690086"/>
          </a:xfrm>
          <a:prstGeom prst="rect">
            <a:avLst/>
          </a:prstGeom>
          <a:solidFill>
            <a:srgbClr val="F94CAF"/>
          </a:solidFill>
          <a:ln/>
        </p:spPr>
      </p:sp>
      <p:pic>
        <p:nvPicPr>
          <p:cNvPr id="1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8199" y="2442329"/>
            <a:ext cx="6636544" cy="66365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37603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THANK YOU !</a:t>
            </a:r>
            <a:endParaRPr lang="en-US" sz="44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2025-07-14T13:00:40Z</dcterms:created>
  <dcterms:modified xsi:type="dcterms:W3CDTF">2025-07-14T13:00:40Z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991231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S10.3.1</vt:lpwstr>
  </property>
</Properties>
</file>