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2" r:id="rId5"/>
    <p:sldId id="261" r:id="rId6"/>
    <p:sldId id="272" r:id="rId7"/>
    <p:sldId id="273" r:id="rId8"/>
    <p:sldId id="274" r:id="rId9"/>
    <p:sldId id="275" r:id="rId10"/>
    <p:sldId id="27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146" autoAdjust="0"/>
  </p:normalViewPr>
  <p:slideViewPr>
    <p:cSldViewPr snapToGrid="0">
      <p:cViewPr varScale="1">
        <p:scale>
          <a:sx n="68" d="100"/>
          <a:sy n="68" d="100"/>
        </p:scale>
        <p:origin x="12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D5F52-03C5-4B08-9306-19C3AA78F854}" type="doc">
      <dgm:prSet loTypeId="urn:microsoft.com/office/officeart/2018/2/layout/IconCircleList" loCatId="icon" qsTypeId="urn:microsoft.com/office/officeart/2005/8/quickstyle/3d4" qsCatId="3D" csTypeId="urn:microsoft.com/office/officeart/2005/8/colors/accent4_2" csCatId="accent4" phldr="1"/>
      <dgm:spPr/>
      <dgm:t>
        <a:bodyPr/>
        <a:lstStyle/>
        <a:p>
          <a:endParaRPr lang="en-US"/>
        </a:p>
      </dgm:t>
    </dgm:pt>
    <dgm:pt modelId="{CF08DAED-4791-411E-9973-967D6402423B}">
      <dgm:prSet/>
      <dgm:spPr/>
      <dgm:t>
        <a:bodyPr/>
        <a:lstStyle/>
        <a:p>
          <a:pPr>
            <a:lnSpc>
              <a:spcPct val="100000"/>
            </a:lnSpc>
          </a:pPr>
          <a:r>
            <a:rPr lang="fr-FR" b="1">
              <a:latin typeface="Times New Roman" panose="02020603050405020304" pitchFamily="18" charset="0"/>
              <a:cs typeface="Times New Roman" panose="02020603050405020304" pitchFamily="18" charset="0"/>
            </a:rPr>
            <a:t>INTRODUCTION</a:t>
          </a:r>
          <a:endParaRPr lang="en-US" b="1">
            <a:latin typeface="Times New Roman" panose="02020603050405020304" pitchFamily="18" charset="0"/>
            <a:cs typeface="Times New Roman" panose="02020603050405020304" pitchFamily="18" charset="0"/>
          </a:endParaRPr>
        </a:p>
      </dgm:t>
    </dgm:pt>
    <dgm:pt modelId="{437C3564-3811-4BE4-8E17-70B5AF477ED5}" type="parTrans" cxnId="{D2A9EEA6-EF89-4DB4-A1EB-10F2691862A7}">
      <dgm:prSet/>
      <dgm:spPr/>
      <dgm:t>
        <a:bodyPr/>
        <a:lstStyle/>
        <a:p>
          <a:endParaRPr lang="en-US"/>
        </a:p>
      </dgm:t>
    </dgm:pt>
    <dgm:pt modelId="{C3B1C2DE-A781-44E5-8843-95D3785583B7}" type="sibTrans" cxnId="{D2A9EEA6-EF89-4DB4-A1EB-10F2691862A7}">
      <dgm:prSet/>
      <dgm:spPr/>
      <dgm:t>
        <a:bodyPr/>
        <a:lstStyle/>
        <a:p>
          <a:pPr>
            <a:lnSpc>
              <a:spcPct val="100000"/>
            </a:lnSpc>
          </a:pPr>
          <a:endParaRPr lang="en-US"/>
        </a:p>
      </dgm:t>
    </dgm:pt>
    <dgm:pt modelId="{87691B29-E8EA-4C28-BAAF-6F2251C03F15}">
      <dgm:prSet/>
      <dgm:spPr/>
      <dgm:t>
        <a:bodyPr/>
        <a:lstStyle/>
        <a:p>
          <a:pPr>
            <a:lnSpc>
              <a:spcPct val="100000"/>
            </a:lnSpc>
          </a:pPr>
          <a:r>
            <a:rPr lang="en-US" b="1" dirty="0">
              <a:latin typeface="Times New Roman" panose="02020603050405020304" pitchFamily="18" charset="0"/>
              <a:cs typeface="Times New Roman" panose="02020603050405020304" pitchFamily="18" charset="0"/>
            </a:rPr>
            <a:t>ARCHITECTURE</a:t>
          </a:r>
        </a:p>
      </dgm:t>
    </dgm:pt>
    <dgm:pt modelId="{49B42735-98AB-469B-9F9A-18B1161FFA10}" type="parTrans" cxnId="{EC2FD5AF-A354-477C-9C66-78781F4C2B2A}">
      <dgm:prSet/>
      <dgm:spPr/>
      <dgm:t>
        <a:bodyPr/>
        <a:lstStyle/>
        <a:p>
          <a:endParaRPr lang="en-US"/>
        </a:p>
      </dgm:t>
    </dgm:pt>
    <dgm:pt modelId="{E95CE553-9865-403A-93E8-B3E946BB21A3}" type="sibTrans" cxnId="{EC2FD5AF-A354-477C-9C66-78781F4C2B2A}">
      <dgm:prSet/>
      <dgm:spPr/>
      <dgm:t>
        <a:bodyPr/>
        <a:lstStyle/>
        <a:p>
          <a:pPr>
            <a:lnSpc>
              <a:spcPct val="100000"/>
            </a:lnSpc>
          </a:pPr>
          <a:endParaRPr lang="en-US"/>
        </a:p>
      </dgm:t>
    </dgm:pt>
    <dgm:pt modelId="{BC988331-761C-487B-BDE8-7CF88449CAA3}">
      <dgm:prSet/>
      <dgm:spPr/>
      <dgm:t>
        <a:bodyPr/>
        <a:lstStyle/>
        <a:p>
          <a:pPr>
            <a:lnSpc>
              <a:spcPct val="100000"/>
            </a:lnSpc>
          </a:pPr>
          <a:r>
            <a:rPr lang="en-US" b="1" dirty="0">
              <a:latin typeface="Times New Roman" panose="02020603050405020304" pitchFamily="18" charset="0"/>
              <a:cs typeface="Times New Roman" panose="02020603050405020304" pitchFamily="18" charset="0"/>
            </a:rPr>
            <a:t>PREMIER ET SECOND MODULE</a:t>
          </a:r>
        </a:p>
      </dgm:t>
    </dgm:pt>
    <dgm:pt modelId="{E5616367-F337-4186-9D34-998EFD47B505}" type="parTrans" cxnId="{A125EC69-05D6-4522-9CE0-BE2EB2080989}">
      <dgm:prSet/>
      <dgm:spPr/>
      <dgm:t>
        <a:bodyPr/>
        <a:lstStyle/>
        <a:p>
          <a:endParaRPr lang="en-US"/>
        </a:p>
      </dgm:t>
    </dgm:pt>
    <dgm:pt modelId="{61FCA8A0-E0D9-4403-9885-8797CD69A309}" type="sibTrans" cxnId="{A125EC69-05D6-4522-9CE0-BE2EB2080989}">
      <dgm:prSet/>
      <dgm:spPr/>
      <dgm:t>
        <a:bodyPr/>
        <a:lstStyle/>
        <a:p>
          <a:pPr>
            <a:lnSpc>
              <a:spcPct val="100000"/>
            </a:lnSpc>
          </a:pPr>
          <a:endParaRPr lang="en-US"/>
        </a:p>
      </dgm:t>
    </dgm:pt>
    <dgm:pt modelId="{F071BFF4-F705-42CE-9691-004A131B745F}">
      <dgm:prSet/>
      <dgm:spPr/>
      <dgm:t>
        <a:bodyPr/>
        <a:lstStyle/>
        <a:p>
          <a:pPr>
            <a:lnSpc>
              <a:spcPct val="100000"/>
            </a:lnSpc>
          </a:pPr>
          <a:r>
            <a:rPr lang="fr-FR" b="1" dirty="0">
              <a:latin typeface="Times New Roman" panose="02020603050405020304" pitchFamily="18" charset="0"/>
              <a:cs typeface="Times New Roman" panose="02020603050405020304" pitchFamily="18" charset="0"/>
            </a:rPr>
            <a:t>APPLICATION</a:t>
          </a:r>
          <a:endParaRPr lang="en-US" b="1" dirty="0">
            <a:latin typeface="Times New Roman" panose="02020603050405020304" pitchFamily="18" charset="0"/>
            <a:cs typeface="Times New Roman" panose="02020603050405020304" pitchFamily="18" charset="0"/>
          </a:endParaRPr>
        </a:p>
      </dgm:t>
    </dgm:pt>
    <dgm:pt modelId="{C569796A-14C5-4178-B0F9-882438063F06}" type="parTrans" cxnId="{2A385C9E-E6DC-4B72-B830-FA4D4B316693}">
      <dgm:prSet/>
      <dgm:spPr/>
      <dgm:t>
        <a:bodyPr/>
        <a:lstStyle/>
        <a:p>
          <a:endParaRPr lang="en-US"/>
        </a:p>
      </dgm:t>
    </dgm:pt>
    <dgm:pt modelId="{3BB95FA9-0BBF-44F9-9E16-20265E14D908}" type="sibTrans" cxnId="{2A385C9E-E6DC-4B72-B830-FA4D4B316693}">
      <dgm:prSet/>
      <dgm:spPr/>
      <dgm:t>
        <a:bodyPr/>
        <a:lstStyle/>
        <a:p>
          <a:pPr>
            <a:lnSpc>
              <a:spcPct val="100000"/>
            </a:lnSpc>
          </a:pPr>
          <a:endParaRPr lang="en-US"/>
        </a:p>
      </dgm:t>
    </dgm:pt>
    <dgm:pt modelId="{CB0C3514-A243-414C-A40B-1ABCCEB6F5EF}">
      <dgm:prSet/>
      <dgm:spPr/>
      <dgm:t>
        <a:bodyPr/>
        <a:lstStyle/>
        <a:p>
          <a:pPr>
            <a:lnSpc>
              <a:spcPct val="100000"/>
            </a:lnSpc>
          </a:pPr>
          <a:r>
            <a:rPr lang="en-US" b="1" dirty="0">
              <a:latin typeface="Times New Roman" panose="02020603050405020304" pitchFamily="18" charset="0"/>
              <a:cs typeface="Times New Roman" panose="02020603050405020304" pitchFamily="18" charset="0"/>
            </a:rPr>
            <a:t>COUT EN TERME DE CPU</a:t>
          </a:r>
        </a:p>
      </dgm:t>
    </dgm:pt>
    <dgm:pt modelId="{74CA84D9-636E-432A-B4D1-5EEEF0633A21}" type="parTrans" cxnId="{A27DD5A8-9A04-4045-9A7A-14A86CDBA943}">
      <dgm:prSet/>
      <dgm:spPr/>
      <dgm:t>
        <a:bodyPr/>
        <a:lstStyle/>
        <a:p>
          <a:endParaRPr lang="en-US"/>
        </a:p>
      </dgm:t>
    </dgm:pt>
    <dgm:pt modelId="{811EEF58-B26B-4BDB-B3EF-E4B7B136B015}" type="sibTrans" cxnId="{A27DD5A8-9A04-4045-9A7A-14A86CDBA943}">
      <dgm:prSet/>
      <dgm:spPr/>
      <dgm:t>
        <a:bodyPr/>
        <a:lstStyle/>
        <a:p>
          <a:pPr>
            <a:lnSpc>
              <a:spcPct val="100000"/>
            </a:lnSpc>
          </a:pPr>
          <a:endParaRPr lang="en-US"/>
        </a:p>
      </dgm:t>
    </dgm:pt>
    <dgm:pt modelId="{78C7D272-5E34-4C61-AB13-3C128397B09D}">
      <dgm:prSet/>
      <dgm:spPr/>
      <dgm:t>
        <a:bodyPr/>
        <a:lstStyle/>
        <a:p>
          <a:pPr>
            <a:lnSpc>
              <a:spcPct val="100000"/>
            </a:lnSpc>
          </a:pPr>
          <a:r>
            <a:rPr lang="fr-FR" b="1" dirty="0">
              <a:latin typeface="Times New Roman" panose="02020603050405020304" pitchFamily="18" charset="0"/>
              <a:cs typeface="Times New Roman" panose="02020603050405020304" pitchFamily="18" charset="0"/>
            </a:rPr>
            <a:t>CONCLUSION</a:t>
          </a:r>
          <a:r>
            <a:rPr lang="fr-FR" dirty="0"/>
            <a:t> </a:t>
          </a:r>
          <a:endParaRPr lang="en-US" dirty="0"/>
        </a:p>
      </dgm:t>
    </dgm:pt>
    <dgm:pt modelId="{EE5CEF55-EDD7-46FF-ABDB-BA45B4A3849A}" type="parTrans" cxnId="{2202BA7B-2FEA-489C-B553-BCC9B57AAA66}">
      <dgm:prSet/>
      <dgm:spPr/>
      <dgm:t>
        <a:bodyPr/>
        <a:lstStyle/>
        <a:p>
          <a:endParaRPr lang="en-US"/>
        </a:p>
      </dgm:t>
    </dgm:pt>
    <dgm:pt modelId="{DA8CF62A-1174-45F5-BBAD-58ACD93495D9}" type="sibTrans" cxnId="{2202BA7B-2FEA-489C-B553-BCC9B57AAA66}">
      <dgm:prSet/>
      <dgm:spPr/>
      <dgm:t>
        <a:bodyPr/>
        <a:lstStyle/>
        <a:p>
          <a:endParaRPr lang="en-US"/>
        </a:p>
      </dgm:t>
    </dgm:pt>
    <dgm:pt modelId="{337C3CCA-E402-4398-935E-07B8FC54F5EB}" type="pres">
      <dgm:prSet presAssocID="{5C6D5F52-03C5-4B08-9306-19C3AA78F854}" presName="root" presStyleCnt="0">
        <dgm:presLayoutVars>
          <dgm:dir/>
          <dgm:resizeHandles val="exact"/>
        </dgm:presLayoutVars>
      </dgm:prSet>
      <dgm:spPr/>
    </dgm:pt>
    <dgm:pt modelId="{7807A374-2300-4EE7-A530-CCCA3AF70165}" type="pres">
      <dgm:prSet presAssocID="{5C6D5F52-03C5-4B08-9306-19C3AA78F854}" presName="container" presStyleCnt="0">
        <dgm:presLayoutVars>
          <dgm:dir/>
          <dgm:resizeHandles val="exact"/>
        </dgm:presLayoutVars>
      </dgm:prSet>
      <dgm:spPr/>
    </dgm:pt>
    <dgm:pt modelId="{83A5CE42-8408-41DF-926E-688487981019}" type="pres">
      <dgm:prSet presAssocID="{CF08DAED-4791-411E-9973-967D6402423B}" presName="compNode" presStyleCnt="0"/>
      <dgm:spPr/>
    </dgm:pt>
    <dgm:pt modelId="{EC22378B-F221-4AB3-9568-0C4237D809E7}" type="pres">
      <dgm:prSet presAssocID="{CF08DAED-4791-411E-9973-967D6402423B}" presName="iconBgRect" presStyleLbl="bgShp" presStyleIdx="0" presStyleCnt="6"/>
      <dgm:spPr/>
    </dgm:pt>
    <dgm:pt modelId="{79B13E7B-6971-4F6E-9DE5-71F8CC476EA8}" type="pres">
      <dgm:prSet presAssocID="{CF08DAED-4791-411E-9973-967D6402423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ntôme"/>
        </a:ext>
      </dgm:extLst>
    </dgm:pt>
    <dgm:pt modelId="{D1BA648D-53DC-44C8-A1D6-7AAE1987BC8C}" type="pres">
      <dgm:prSet presAssocID="{CF08DAED-4791-411E-9973-967D6402423B}" presName="spaceRect" presStyleCnt="0"/>
      <dgm:spPr/>
    </dgm:pt>
    <dgm:pt modelId="{4E37B008-3B63-4812-BD76-77927A15FC2E}" type="pres">
      <dgm:prSet presAssocID="{CF08DAED-4791-411E-9973-967D6402423B}" presName="textRect" presStyleLbl="revTx" presStyleIdx="0" presStyleCnt="6">
        <dgm:presLayoutVars>
          <dgm:chMax val="1"/>
          <dgm:chPref val="1"/>
        </dgm:presLayoutVars>
      </dgm:prSet>
      <dgm:spPr/>
    </dgm:pt>
    <dgm:pt modelId="{4FF6E2CF-F262-49C8-B4FA-A9D7FF1A6F7A}" type="pres">
      <dgm:prSet presAssocID="{C3B1C2DE-A781-44E5-8843-95D3785583B7}" presName="sibTrans" presStyleLbl="sibTrans2D1" presStyleIdx="0" presStyleCnt="0"/>
      <dgm:spPr/>
    </dgm:pt>
    <dgm:pt modelId="{5373B692-4C03-4F4D-BD2B-7740426DCB2C}" type="pres">
      <dgm:prSet presAssocID="{87691B29-E8EA-4C28-BAAF-6F2251C03F15}" presName="compNode" presStyleCnt="0"/>
      <dgm:spPr/>
    </dgm:pt>
    <dgm:pt modelId="{69FDC990-3E22-4240-946E-5113FE4BC71B}" type="pres">
      <dgm:prSet presAssocID="{87691B29-E8EA-4C28-BAAF-6F2251C03F15}" presName="iconBgRect" presStyleLbl="bgShp" presStyleIdx="1" presStyleCnt="6"/>
      <dgm:spPr/>
    </dgm:pt>
    <dgm:pt modelId="{FA46DC13-A060-4D7C-A34C-4D726097CC72}" type="pres">
      <dgm:prSet presAssocID="{87691B29-E8EA-4C28-BAAF-6F2251C03F1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che"/>
        </a:ext>
      </dgm:extLst>
    </dgm:pt>
    <dgm:pt modelId="{D48530F8-A7A0-4C3E-BD18-988007F793F9}" type="pres">
      <dgm:prSet presAssocID="{87691B29-E8EA-4C28-BAAF-6F2251C03F15}" presName="spaceRect" presStyleCnt="0"/>
      <dgm:spPr/>
    </dgm:pt>
    <dgm:pt modelId="{2FCAB5AD-2886-433D-AFFA-D7939CBC87E1}" type="pres">
      <dgm:prSet presAssocID="{87691B29-E8EA-4C28-BAAF-6F2251C03F15}" presName="textRect" presStyleLbl="revTx" presStyleIdx="1" presStyleCnt="6">
        <dgm:presLayoutVars>
          <dgm:chMax val="1"/>
          <dgm:chPref val="1"/>
        </dgm:presLayoutVars>
      </dgm:prSet>
      <dgm:spPr/>
    </dgm:pt>
    <dgm:pt modelId="{6EA5D642-DC4E-4022-9359-6F231EB88DAF}" type="pres">
      <dgm:prSet presAssocID="{E95CE553-9865-403A-93E8-B3E946BB21A3}" presName="sibTrans" presStyleLbl="sibTrans2D1" presStyleIdx="0" presStyleCnt="0"/>
      <dgm:spPr/>
    </dgm:pt>
    <dgm:pt modelId="{AF46AAA5-9445-4E5D-A815-6D4C84C3B58A}" type="pres">
      <dgm:prSet presAssocID="{BC988331-761C-487B-BDE8-7CF88449CAA3}" presName="compNode" presStyleCnt="0"/>
      <dgm:spPr/>
    </dgm:pt>
    <dgm:pt modelId="{938F0722-A5FA-4121-8C4C-4683A65F0C2D}" type="pres">
      <dgm:prSet presAssocID="{BC988331-761C-487B-BDE8-7CF88449CAA3}" presName="iconBgRect" presStyleLbl="bgShp" presStyleIdx="2" presStyleCnt="6"/>
      <dgm:spPr/>
    </dgm:pt>
    <dgm:pt modelId="{ED88E2EE-1E6A-4E5B-A6DE-FDC54BDA9CE5}" type="pres">
      <dgm:prSet presAssocID="{BC988331-761C-487B-BDE8-7CF88449CAA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Œil"/>
        </a:ext>
      </dgm:extLst>
    </dgm:pt>
    <dgm:pt modelId="{E01C711B-6520-4262-A942-FCB87A15A692}" type="pres">
      <dgm:prSet presAssocID="{BC988331-761C-487B-BDE8-7CF88449CAA3}" presName="spaceRect" presStyleCnt="0"/>
      <dgm:spPr/>
    </dgm:pt>
    <dgm:pt modelId="{510DA727-65A2-4A5F-9C53-2D7CC7842B5F}" type="pres">
      <dgm:prSet presAssocID="{BC988331-761C-487B-BDE8-7CF88449CAA3}" presName="textRect" presStyleLbl="revTx" presStyleIdx="2" presStyleCnt="6">
        <dgm:presLayoutVars>
          <dgm:chMax val="1"/>
          <dgm:chPref val="1"/>
        </dgm:presLayoutVars>
      </dgm:prSet>
      <dgm:spPr/>
    </dgm:pt>
    <dgm:pt modelId="{836D9F36-2FA4-47A3-9EB9-CFBDC7F87FFA}" type="pres">
      <dgm:prSet presAssocID="{61FCA8A0-E0D9-4403-9885-8797CD69A309}" presName="sibTrans" presStyleLbl="sibTrans2D1" presStyleIdx="0" presStyleCnt="0"/>
      <dgm:spPr/>
    </dgm:pt>
    <dgm:pt modelId="{E3813A86-F492-4692-8A09-3899CEB8C12F}" type="pres">
      <dgm:prSet presAssocID="{F071BFF4-F705-42CE-9691-004A131B745F}" presName="compNode" presStyleCnt="0"/>
      <dgm:spPr/>
    </dgm:pt>
    <dgm:pt modelId="{31B41E5B-B428-4ACC-872F-CB1AEF369DAD}" type="pres">
      <dgm:prSet presAssocID="{F071BFF4-F705-42CE-9691-004A131B745F}" presName="iconBgRect" presStyleLbl="bgShp" presStyleIdx="3" presStyleCnt="6"/>
      <dgm:spPr/>
    </dgm:pt>
    <dgm:pt modelId="{B9BBF5E7-A8FA-46D4-9A97-DA01DE77240C}" type="pres">
      <dgm:prSet presAssocID="{F071BFF4-F705-42CE-9691-004A131B745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5A8DC174-F3E0-40B9-9545-92EA55CBCAA6}" type="pres">
      <dgm:prSet presAssocID="{F071BFF4-F705-42CE-9691-004A131B745F}" presName="spaceRect" presStyleCnt="0"/>
      <dgm:spPr/>
    </dgm:pt>
    <dgm:pt modelId="{1C772FC3-0F93-45CC-9D0F-919F1736ED4E}" type="pres">
      <dgm:prSet presAssocID="{F071BFF4-F705-42CE-9691-004A131B745F}" presName="textRect" presStyleLbl="revTx" presStyleIdx="3" presStyleCnt="6">
        <dgm:presLayoutVars>
          <dgm:chMax val="1"/>
          <dgm:chPref val="1"/>
        </dgm:presLayoutVars>
      </dgm:prSet>
      <dgm:spPr/>
    </dgm:pt>
    <dgm:pt modelId="{E33D1472-4B84-4707-AF59-DB70884B39CF}" type="pres">
      <dgm:prSet presAssocID="{3BB95FA9-0BBF-44F9-9E16-20265E14D908}" presName="sibTrans" presStyleLbl="sibTrans2D1" presStyleIdx="0" presStyleCnt="0"/>
      <dgm:spPr/>
    </dgm:pt>
    <dgm:pt modelId="{94339888-1BC0-4493-AC96-2FD39107E103}" type="pres">
      <dgm:prSet presAssocID="{CB0C3514-A243-414C-A40B-1ABCCEB6F5EF}" presName="compNode" presStyleCnt="0"/>
      <dgm:spPr/>
    </dgm:pt>
    <dgm:pt modelId="{EE0735AE-0546-4727-B984-147EA383B1CD}" type="pres">
      <dgm:prSet presAssocID="{CB0C3514-A243-414C-A40B-1ABCCEB6F5EF}" presName="iconBgRect" presStyleLbl="bgShp" presStyleIdx="4" presStyleCnt="6"/>
      <dgm:spPr/>
    </dgm:pt>
    <dgm:pt modelId="{4D50727F-01B6-4CE1-9DCF-2B4ED215E84A}" type="pres">
      <dgm:prSet presAssocID="{CB0C3514-A243-414C-A40B-1ABCCEB6F5E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ste de contrôle"/>
        </a:ext>
      </dgm:extLst>
    </dgm:pt>
    <dgm:pt modelId="{129AF54A-AB2B-4990-B089-C8189AC704E4}" type="pres">
      <dgm:prSet presAssocID="{CB0C3514-A243-414C-A40B-1ABCCEB6F5EF}" presName="spaceRect" presStyleCnt="0"/>
      <dgm:spPr/>
    </dgm:pt>
    <dgm:pt modelId="{C5F1ADBF-16AD-497F-AD6B-9B287F6CDB72}" type="pres">
      <dgm:prSet presAssocID="{CB0C3514-A243-414C-A40B-1ABCCEB6F5EF}" presName="textRect" presStyleLbl="revTx" presStyleIdx="4" presStyleCnt="6">
        <dgm:presLayoutVars>
          <dgm:chMax val="1"/>
          <dgm:chPref val="1"/>
        </dgm:presLayoutVars>
      </dgm:prSet>
      <dgm:spPr/>
    </dgm:pt>
    <dgm:pt modelId="{73D4E997-AFDA-4339-8081-8863FEC64F4F}" type="pres">
      <dgm:prSet presAssocID="{811EEF58-B26B-4BDB-B3EF-E4B7B136B015}" presName="sibTrans" presStyleLbl="sibTrans2D1" presStyleIdx="0" presStyleCnt="0"/>
      <dgm:spPr/>
    </dgm:pt>
    <dgm:pt modelId="{64EBED22-0883-427C-A3C3-6BE551A021DF}" type="pres">
      <dgm:prSet presAssocID="{78C7D272-5E34-4C61-AB13-3C128397B09D}" presName="compNode" presStyleCnt="0"/>
      <dgm:spPr/>
    </dgm:pt>
    <dgm:pt modelId="{9A1AA863-F7D5-4531-A057-ED90095D0201}" type="pres">
      <dgm:prSet presAssocID="{78C7D272-5E34-4C61-AB13-3C128397B09D}" presName="iconBgRect" presStyleLbl="bgShp" presStyleIdx="5" presStyleCnt="6"/>
      <dgm:spPr/>
    </dgm:pt>
    <dgm:pt modelId="{DF0515BE-C9C7-4ABC-B081-2B0DBD1BDC51}" type="pres">
      <dgm:prSet presAssocID="{78C7D272-5E34-4C61-AB13-3C128397B09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mpoule"/>
        </a:ext>
      </dgm:extLst>
    </dgm:pt>
    <dgm:pt modelId="{6669A31E-A644-41EA-B08C-DCF312CA0E3D}" type="pres">
      <dgm:prSet presAssocID="{78C7D272-5E34-4C61-AB13-3C128397B09D}" presName="spaceRect" presStyleCnt="0"/>
      <dgm:spPr/>
    </dgm:pt>
    <dgm:pt modelId="{EE5E8881-4EF9-45E1-98B2-6B3081335F21}" type="pres">
      <dgm:prSet presAssocID="{78C7D272-5E34-4C61-AB13-3C128397B09D}" presName="textRect" presStyleLbl="revTx" presStyleIdx="5" presStyleCnt="6">
        <dgm:presLayoutVars>
          <dgm:chMax val="1"/>
          <dgm:chPref val="1"/>
        </dgm:presLayoutVars>
      </dgm:prSet>
      <dgm:spPr/>
    </dgm:pt>
  </dgm:ptLst>
  <dgm:cxnLst>
    <dgm:cxn modelId="{18C14505-4B40-4F79-8046-5A7FFEBEBB6D}" type="presOf" srcId="{811EEF58-B26B-4BDB-B3EF-E4B7B136B015}" destId="{73D4E997-AFDA-4339-8081-8863FEC64F4F}" srcOrd="0" destOrd="0" presId="urn:microsoft.com/office/officeart/2018/2/layout/IconCircleList"/>
    <dgm:cxn modelId="{1B205C06-A735-4A81-8C15-E8AF3D5E867D}" type="presOf" srcId="{E95CE553-9865-403A-93E8-B3E946BB21A3}" destId="{6EA5D642-DC4E-4022-9359-6F231EB88DAF}" srcOrd="0" destOrd="0" presId="urn:microsoft.com/office/officeart/2018/2/layout/IconCircleList"/>
    <dgm:cxn modelId="{A29A0008-1B75-4CF8-AA14-276B10A10E01}" type="presOf" srcId="{5C6D5F52-03C5-4B08-9306-19C3AA78F854}" destId="{337C3CCA-E402-4398-935E-07B8FC54F5EB}" srcOrd="0" destOrd="0" presId="urn:microsoft.com/office/officeart/2018/2/layout/IconCircleList"/>
    <dgm:cxn modelId="{C857BC37-E2E4-48DC-86E3-B3FB710F2E73}" type="presOf" srcId="{61FCA8A0-E0D9-4403-9885-8797CD69A309}" destId="{836D9F36-2FA4-47A3-9EB9-CFBDC7F87FFA}" srcOrd="0" destOrd="0" presId="urn:microsoft.com/office/officeart/2018/2/layout/IconCircleList"/>
    <dgm:cxn modelId="{DC1E0D65-370B-4327-8965-1C487BC19197}" type="presOf" srcId="{C3B1C2DE-A781-44E5-8843-95D3785583B7}" destId="{4FF6E2CF-F262-49C8-B4FA-A9D7FF1A6F7A}" srcOrd="0" destOrd="0" presId="urn:microsoft.com/office/officeart/2018/2/layout/IconCircleList"/>
    <dgm:cxn modelId="{A1CE6747-2732-491C-B911-3D0A820F9827}" type="presOf" srcId="{BC988331-761C-487B-BDE8-7CF88449CAA3}" destId="{510DA727-65A2-4A5F-9C53-2D7CC7842B5F}" srcOrd="0" destOrd="0" presId="urn:microsoft.com/office/officeart/2018/2/layout/IconCircleList"/>
    <dgm:cxn modelId="{A125EC69-05D6-4522-9CE0-BE2EB2080989}" srcId="{5C6D5F52-03C5-4B08-9306-19C3AA78F854}" destId="{BC988331-761C-487B-BDE8-7CF88449CAA3}" srcOrd="2" destOrd="0" parTransId="{E5616367-F337-4186-9D34-998EFD47B505}" sibTransId="{61FCA8A0-E0D9-4403-9885-8797CD69A309}"/>
    <dgm:cxn modelId="{9FFFFC71-BF66-48FC-87E5-4EC116B75185}" type="presOf" srcId="{CF08DAED-4791-411E-9973-967D6402423B}" destId="{4E37B008-3B63-4812-BD76-77927A15FC2E}" srcOrd="0" destOrd="0" presId="urn:microsoft.com/office/officeart/2018/2/layout/IconCircleList"/>
    <dgm:cxn modelId="{B3FE4652-3F44-4CAF-95E8-D4A9DA23B519}" type="presOf" srcId="{CB0C3514-A243-414C-A40B-1ABCCEB6F5EF}" destId="{C5F1ADBF-16AD-497F-AD6B-9B287F6CDB72}" srcOrd="0" destOrd="0" presId="urn:microsoft.com/office/officeart/2018/2/layout/IconCircleList"/>
    <dgm:cxn modelId="{E894B37A-0245-403A-BCAD-24BBA1D8939F}" type="presOf" srcId="{F071BFF4-F705-42CE-9691-004A131B745F}" destId="{1C772FC3-0F93-45CC-9D0F-919F1736ED4E}" srcOrd="0" destOrd="0" presId="urn:microsoft.com/office/officeart/2018/2/layout/IconCircleList"/>
    <dgm:cxn modelId="{2202BA7B-2FEA-489C-B553-BCC9B57AAA66}" srcId="{5C6D5F52-03C5-4B08-9306-19C3AA78F854}" destId="{78C7D272-5E34-4C61-AB13-3C128397B09D}" srcOrd="5" destOrd="0" parTransId="{EE5CEF55-EDD7-46FF-ABDB-BA45B4A3849A}" sibTransId="{DA8CF62A-1174-45F5-BBAD-58ACD93495D9}"/>
    <dgm:cxn modelId="{13506F7C-A90F-49DF-9C4E-A1D88C561F70}" type="presOf" srcId="{78C7D272-5E34-4C61-AB13-3C128397B09D}" destId="{EE5E8881-4EF9-45E1-98B2-6B3081335F21}" srcOrd="0" destOrd="0" presId="urn:microsoft.com/office/officeart/2018/2/layout/IconCircleList"/>
    <dgm:cxn modelId="{D010A599-0DF9-4A1B-97A4-1FF1E33A22EE}" type="presOf" srcId="{87691B29-E8EA-4C28-BAAF-6F2251C03F15}" destId="{2FCAB5AD-2886-433D-AFFA-D7939CBC87E1}" srcOrd="0" destOrd="0" presId="urn:microsoft.com/office/officeart/2018/2/layout/IconCircleList"/>
    <dgm:cxn modelId="{2A385C9E-E6DC-4B72-B830-FA4D4B316693}" srcId="{5C6D5F52-03C5-4B08-9306-19C3AA78F854}" destId="{F071BFF4-F705-42CE-9691-004A131B745F}" srcOrd="3" destOrd="0" parTransId="{C569796A-14C5-4178-B0F9-882438063F06}" sibTransId="{3BB95FA9-0BBF-44F9-9E16-20265E14D908}"/>
    <dgm:cxn modelId="{D2A9EEA6-EF89-4DB4-A1EB-10F2691862A7}" srcId="{5C6D5F52-03C5-4B08-9306-19C3AA78F854}" destId="{CF08DAED-4791-411E-9973-967D6402423B}" srcOrd="0" destOrd="0" parTransId="{437C3564-3811-4BE4-8E17-70B5AF477ED5}" sibTransId="{C3B1C2DE-A781-44E5-8843-95D3785583B7}"/>
    <dgm:cxn modelId="{A27DD5A8-9A04-4045-9A7A-14A86CDBA943}" srcId="{5C6D5F52-03C5-4B08-9306-19C3AA78F854}" destId="{CB0C3514-A243-414C-A40B-1ABCCEB6F5EF}" srcOrd="4" destOrd="0" parTransId="{74CA84D9-636E-432A-B4D1-5EEEF0633A21}" sibTransId="{811EEF58-B26B-4BDB-B3EF-E4B7B136B015}"/>
    <dgm:cxn modelId="{EC2FD5AF-A354-477C-9C66-78781F4C2B2A}" srcId="{5C6D5F52-03C5-4B08-9306-19C3AA78F854}" destId="{87691B29-E8EA-4C28-BAAF-6F2251C03F15}" srcOrd="1" destOrd="0" parTransId="{49B42735-98AB-469B-9F9A-18B1161FFA10}" sibTransId="{E95CE553-9865-403A-93E8-B3E946BB21A3}"/>
    <dgm:cxn modelId="{78FFF4E4-A674-483A-901A-9753BDE2DE74}" type="presOf" srcId="{3BB95FA9-0BBF-44F9-9E16-20265E14D908}" destId="{E33D1472-4B84-4707-AF59-DB70884B39CF}" srcOrd="0" destOrd="0" presId="urn:microsoft.com/office/officeart/2018/2/layout/IconCircleList"/>
    <dgm:cxn modelId="{0CD5AE61-584B-4A60-9438-5207909976EC}" type="presParOf" srcId="{337C3CCA-E402-4398-935E-07B8FC54F5EB}" destId="{7807A374-2300-4EE7-A530-CCCA3AF70165}" srcOrd="0" destOrd="0" presId="urn:microsoft.com/office/officeart/2018/2/layout/IconCircleList"/>
    <dgm:cxn modelId="{BC50F418-B570-49B0-9FBA-EA834D462B6E}" type="presParOf" srcId="{7807A374-2300-4EE7-A530-CCCA3AF70165}" destId="{83A5CE42-8408-41DF-926E-688487981019}" srcOrd="0" destOrd="0" presId="urn:microsoft.com/office/officeart/2018/2/layout/IconCircleList"/>
    <dgm:cxn modelId="{741DC47E-54F9-456F-84CA-1FEFA8F52C49}" type="presParOf" srcId="{83A5CE42-8408-41DF-926E-688487981019}" destId="{EC22378B-F221-4AB3-9568-0C4237D809E7}" srcOrd="0" destOrd="0" presId="urn:microsoft.com/office/officeart/2018/2/layout/IconCircleList"/>
    <dgm:cxn modelId="{5BD03B12-ABDB-43FC-9D28-1ECA64E5EFD1}" type="presParOf" srcId="{83A5CE42-8408-41DF-926E-688487981019}" destId="{79B13E7B-6971-4F6E-9DE5-71F8CC476EA8}" srcOrd="1" destOrd="0" presId="urn:microsoft.com/office/officeart/2018/2/layout/IconCircleList"/>
    <dgm:cxn modelId="{830B420B-407A-404D-8A56-76F53F9BED90}" type="presParOf" srcId="{83A5CE42-8408-41DF-926E-688487981019}" destId="{D1BA648D-53DC-44C8-A1D6-7AAE1987BC8C}" srcOrd="2" destOrd="0" presId="urn:microsoft.com/office/officeart/2018/2/layout/IconCircleList"/>
    <dgm:cxn modelId="{569A60B0-B6ED-4F0D-9CB4-804DEAF281AD}" type="presParOf" srcId="{83A5CE42-8408-41DF-926E-688487981019}" destId="{4E37B008-3B63-4812-BD76-77927A15FC2E}" srcOrd="3" destOrd="0" presId="urn:microsoft.com/office/officeart/2018/2/layout/IconCircleList"/>
    <dgm:cxn modelId="{0FF4BBE0-6B1C-4910-965D-24F26C5C8B8F}" type="presParOf" srcId="{7807A374-2300-4EE7-A530-CCCA3AF70165}" destId="{4FF6E2CF-F262-49C8-B4FA-A9D7FF1A6F7A}" srcOrd="1" destOrd="0" presId="urn:microsoft.com/office/officeart/2018/2/layout/IconCircleList"/>
    <dgm:cxn modelId="{5DC0AD1E-1C3B-41A9-BE51-06966B628DC3}" type="presParOf" srcId="{7807A374-2300-4EE7-A530-CCCA3AF70165}" destId="{5373B692-4C03-4F4D-BD2B-7740426DCB2C}" srcOrd="2" destOrd="0" presId="urn:microsoft.com/office/officeart/2018/2/layout/IconCircleList"/>
    <dgm:cxn modelId="{CC2BFAA6-1D57-4FA4-B0D4-A3B3B7809C0F}" type="presParOf" srcId="{5373B692-4C03-4F4D-BD2B-7740426DCB2C}" destId="{69FDC990-3E22-4240-946E-5113FE4BC71B}" srcOrd="0" destOrd="0" presId="urn:microsoft.com/office/officeart/2018/2/layout/IconCircleList"/>
    <dgm:cxn modelId="{E84B7404-6CCE-4D06-B83B-B6EFB23CC8F5}" type="presParOf" srcId="{5373B692-4C03-4F4D-BD2B-7740426DCB2C}" destId="{FA46DC13-A060-4D7C-A34C-4D726097CC72}" srcOrd="1" destOrd="0" presId="urn:microsoft.com/office/officeart/2018/2/layout/IconCircleList"/>
    <dgm:cxn modelId="{229B1A4C-15E8-4FB7-8A10-38FFFA7615F1}" type="presParOf" srcId="{5373B692-4C03-4F4D-BD2B-7740426DCB2C}" destId="{D48530F8-A7A0-4C3E-BD18-988007F793F9}" srcOrd="2" destOrd="0" presId="urn:microsoft.com/office/officeart/2018/2/layout/IconCircleList"/>
    <dgm:cxn modelId="{F282BF6E-22CB-4A6D-9758-39A32870CA87}" type="presParOf" srcId="{5373B692-4C03-4F4D-BD2B-7740426DCB2C}" destId="{2FCAB5AD-2886-433D-AFFA-D7939CBC87E1}" srcOrd="3" destOrd="0" presId="urn:microsoft.com/office/officeart/2018/2/layout/IconCircleList"/>
    <dgm:cxn modelId="{44582E84-D926-420B-8A6E-F774FB0103BA}" type="presParOf" srcId="{7807A374-2300-4EE7-A530-CCCA3AF70165}" destId="{6EA5D642-DC4E-4022-9359-6F231EB88DAF}" srcOrd="3" destOrd="0" presId="urn:microsoft.com/office/officeart/2018/2/layout/IconCircleList"/>
    <dgm:cxn modelId="{A216706C-9C6F-4904-A256-4B50E81536C3}" type="presParOf" srcId="{7807A374-2300-4EE7-A530-CCCA3AF70165}" destId="{AF46AAA5-9445-4E5D-A815-6D4C84C3B58A}" srcOrd="4" destOrd="0" presId="urn:microsoft.com/office/officeart/2018/2/layout/IconCircleList"/>
    <dgm:cxn modelId="{31F3FE9E-2DF0-4ACD-9252-65964F528F8C}" type="presParOf" srcId="{AF46AAA5-9445-4E5D-A815-6D4C84C3B58A}" destId="{938F0722-A5FA-4121-8C4C-4683A65F0C2D}" srcOrd="0" destOrd="0" presId="urn:microsoft.com/office/officeart/2018/2/layout/IconCircleList"/>
    <dgm:cxn modelId="{13A76F32-1F09-44D6-B6EB-8F1299B32D76}" type="presParOf" srcId="{AF46AAA5-9445-4E5D-A815-6D4C84C3B58A}" destId="{ED88E2EE-1E6A-4E5B-A6DE-FDC54BDA9CE5}" srcOrd="1" destOrd="0" presId="urn:microsoft.com/office/officeart/2018/2/layout/IconCircleList"/>
    <dgm:cxn modelId="{F9A489EF-F0D2-47A1-B905-B884D9C8C6D9}" type="presParOf" srcId="{AF46AAA5-9445-4E5D-A815-6D4C84C3B58A}" destId="{E01C711B-6520-4262-A942-FCB87A15A692}" srcOrd="2" destOrd="0" presId="urn:microsoft.com/office/officeart/2018/2/layout/IconCircleList"/>
    <dgm:cxn modelId="{74932E0D-95AC-4824-AE8B-BB8F91248272}" type="presParOf" srcId="{AF46AAA5-9445-4E5D-A815-6D4C84C3B58A}" destId="{510DA727-65A2-4A5F-9C53-2D7CC7842B5F}" srcOrd="3" destOrd="0" presId="urn:microsoft.com/office/officeart/2018/2/layout/IconCircleList"/>
    <dgm:cxn modelId="{87B3EB16-7C03-43FA-BF28-2F78FF101C39}" type="presParOf" srcId="{7807A374-2300-4EE7-A530-CCCA3AF70165}" destId="{836D9F36-2FA4-47A3-9EB9-CFBDC7F87FFA}" srcOrd="5" destOrd="0" presId="urn:microsoft.com/office/officeart/2018/2/layout/IconCircleList"/>
    <dgm:cxn modelId="{8ACF404C-0488-4724-8EF8-2CA4CD63D38C}" type="presParOf" srcId="{7807A374-2300-4EE7-A530-CCCA3AF70165}" destId="{E3813A86-F492-4692-8A09-3899CEB8C12F}" srcOrd="6" destOrd="0" presId="urn:microsoft.com/office/officeart/2018/2/layout/IconCircleList"/>
    <dgm:cxn modelId="{A7F5D8E0-8325-4697-BF80-B47EE815E165}" type="presParOf" srcId="{E3813A86-F492-4692-8A09-3899CEB8C12F}" destId="{31B41E5B-B428-4ACC-872F-CB1AEF369DAD}" srcOrd="0" destOrd="0" presId="urn:microsoft.com/office/officeart/2018/2/layout/IconCircleList"/>
    <dgm:cxn modelId="{1198F3BF-390D-4D2F-94F1-E8509FD46F22}" type="presParOf" srcId="{E3813A86-F492-4692-8A09-3899CEB8C12F}" destId="{B9BBF5E7-A8FA-46D4-9A97-DA01DE77240C}" srcOrd="1" destOrd="0" presId="urn:microsoft.com/office/officeart/2018/2/layout/IconCircleList"/>
    <dgm:cxn modelId="{09F237BB-3B65-4E25-A6A4-B76FD7B8D1B5}" type="presParOf" srcId="{E3813A86-F492-4692-8A09-3899CEB8C12F}" destId="{5A8DC174-F3E0-40B9-9545-92EA55CBCAA6}" srcOrd="2" destOrd="0" presId="urn:microsoft.com/office/officeart/2018/2/layout/IconCircleList"/>
    <dgm:cxn modelId="{9FE7B4E2-AFCC-4E1E-87A3-C3B6553E3F3E}" type="presParOf" srcId="{E3813A86-F492-4692-8A09-3899CEB8C12F}" destId="{1C772FC3-0F93-45CC-9D0F-919F1736ED4E}" srcOrd="3" destOrd="0" presId="urn:microsoft.com/office/officeart/2018/2/layout/IconCircleList"/>
    <dgm:cxn modelId="{2B5DBFFA-A830-4B48-9B0E-3FCA3307609A}" type="presParOf" srcId="{7807A374-2300-4EE7-A530-CCCA3AF70165}" destId="{E33D1472-4B84-4707-AF59-DB70884B39CF}" srcOrd="7" destOrd="0" presId="urn:microsoft.com/office/officeart/2018/2/layout/IconCircleList"/>
    <dgm:cxn modelId="{D5479287-EE1F-45D0-A3F1-C7F8D99B7D8C}" type="presParOf" srcId="{7807A374-2300-4EE7-A530-CCCA3AF70165}" destId="{94339888-1BC0-4493-AC96-2FD39107E103}" srcOrd="8" destOrd="0" presId="urn:microsoft.com/office/officeart/2018/2/layout/IconCircleList"/>
    <dgm:cxn modelId="{83A08291-547F-4454-98CC-AA9DFF3F32E0}" type="presParOf" srcId="{94339888-1BC0-4493-AC96-2FD39107E103}" destId="{EE0735AE-0546-4727-B984-147EA383B1CD}" srcOrd="0" destOrd="0" presId="urn:microsoft.com/office/officeart/2018/2/layout/IconCircleList"/>
    <dgm:cxn modelId="{3C431272-89A0-4611-A688-AD9678AE48D3}" type="presParOf" srcId="{94339888-1BC0-4493-AC96-2FD39107E103}" destId="{4D50727F-01B6-4CE1-9DCF-2B4ED215E84A}" srcOrd="1" destOrd="0" presId="urn:microsoft.com/office/officeart/2018/2/layout/IconCircleList"/>
    <dgm:cxn modelId="{5C074731-6162-44EB-B2A9-65164B4EB5DC}" type="presParOf" srcId="{94339888-1BC0-4493-AC96-2FD39107E103}" destId="{129AF54A-AB2B-4990-B089-C8189AC704E4}" srcOrd="2" destOrd="0" presId="urn:microsoft.com/office/officeart/2018/2/layout/IconCircleList"/>
    <dgm:cxn modelId="{5ADFAE8F-22E9-49AA-BCF2-DDB420D1EAE8}" type="presParOf" srcId="{94339888-1BC0-4493-AC96-2FD39107E103}" destId="{C5F1ADBF-16AD-497F-AD6B-9B287F6CDB72}" srcOrd="3" destOrd="0" presId="urn:microsoft.com/office/officeart/2018/2/layout/IconCircleList"/>
    <dgm:cxn modelId="{8BB4CB7D-CEF3-4C3B-8544-67B57EFAD2A0}" type="presParOf" srcId="{7807A374-2300-4EE7-A530-CCCA3AF70165}" destId="{73D4E997-AFDA-4339-8081-8863FEC64F4F}" srcOrd="9" destOrd="0" presId="urn:microsoft.com/office/officeart/2018/2/layout/IconCircleList"/>
    <dgm:cxn modelId="{4ABD1965-F4D1-43AA-8ECE-7CDD1DC0B4F4}" type="presParOf" srcId="{7807A374-2300-4EE7-A530-CCCA3AF70165}" destId="{64EBED22-0883-427C-A3C3-6BE551A021DF}" srcOrd="10" destOrd="0" presId="urn:microsoft.com/office/officeart/2018/2/layout/IconCircleList"/>
    <dgm:cxn modelId="{8FFE5945-AA0B-4386-B0A5-4217124B4BD1}" type="presParOf" srcId="{64EBED22-0883-427C-A3C3-6BE551A021DF}" destId="{9A1AA863-F7D5-4531-A057-ED90095D0201}" srcOrd="0" destOrd="0" presId="urn:microsoft.com/office/officeart/2018/2/layout/IconCircleList"/>
    <dgm:cxn modelId="{18EE076A-434B-4619-B1B7-2403572E3E30}" type="presParOf" srcId="{64EBED22-0883-427C-A3C3-6BE551A021DF}" destId="{DF0515BE-C9C7-4ABC-B081-2B0DBD1BDC51}" srcOrd="1" destOrd="0" presId="urn:microsoft.com/office/officeart/2018/2/layout/IconCircleList"/>
    <dgm:cxn modelId="{84B5DC55-15D4-4D2C-BB07-A7A7BA9D5999}" type="presParOf" srcId="{64EBED22-0883-427C-A3C3-6BE551A021DF}" destId="{6669A31E-A644-41EA-B08C-DCF312CA0E3D}" srcOrd="2" destOrd="0" presId="urn:microsoft.com/office/officeart/2018/2/layout/IconCircleList"/>
    <dgm:cxn modelId="{2ACDC64B-B12A-4F9F-9217-F3609329054C}" type="presParOf" srcId="{64EBED22-0883-427C-A3C3-6BE551A021DF}" destId="{EE5E8881-4EF9-45E1-98B2-6B3081335F2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5890B0-51D9-4B8B-B30C-32BBBE845331}" type="doc">
      <dgm:prSet loTypeId="urn:microsoft.com/office/officeart/2018/2/layout/IconCircleList" loCatId="icon" qsTypeId="urn:microsoft.com/office/officeart/2005/8/quickstyle/3d1" qsCatId="3D" csTypeId="urn:microsoft.com/office/officeart/2005/8/colors/accent0_3" csCatId="mainScheme" phldr="1"/>
      <dgm:spPr/>
      <dgm:t>
        <a:bodyPr/>
        <a:lstStyle/>
        <a:p>
          <a:endParaRPr lang="en-US"/>
        </a:p>
      </dgm:t>
    </dgm:pt>
    <dgm:pt modelId="{D4FB9D49-BEA6-4F8F-A682-1D74E2DC8005}">
      <dgm:prSet custT="1"/>
      <dgm:spPr/>
      <dgm:t>
        <a:bodyPr/>
        <a:lstStyle/>
        <a:p>
          <a:pPr>
            <a:lnSpc>
              <a:spcPct val="100000"/>
            </a:lnSpc>
          </a:pPr>
          <a:r>
            <a:rPr lang="fr-FR" sz="2000" b="1" dirty="0">
              <a:solidFill>
                <a:schemeClr val="bg1"/>
              </a:solidFill>
              <a:latin typeface="Times New Roman" panose="02020603050405020304" pitchFamily="18" charset="0"/>
              <a:cs typeface="Times New Roman" panose="02020603050405020304" pitchFamily="18" charset="0"/>
            </a:rPr>
            <a:t>Contexte:</a:t>
          </a:r>
        </a:p>
        <a:p>
          <a:pPr>
            <a:lnSpc>
              <a:spcPct val="100000"/>
            </a:lnSpc>
          </a:pPr>
          <a:r>
            <a:rPr lang="fr-FR" sz="1400" b="1" i="0" dirty="0">
              <a:solidFill>
                <a:schemeClr val="bg1"/>
              </a:solidFill>
            </a:rPr>
            <a:t>Transition énergétique des entreprises, où les défis environnementaux nécessitent des solutions innovantes</a:t>
          </a:r>
          <a:endParaRPr lang="fr-FR" sz="1400" b="1" dirty="0">
            <a:solidFill>
              <a:schemeClr val="bg1"/>
            </a:solidFill>
            <a:latin typeface="Times New Roman" panose="02020603050405020304" pitchFamily="18" charset="0"/>
            <a:cs typeface="Times New Roman" panose="02020603050405020304" pitchFamily="18" charset="0"/>
          </a:endParaRPr>
        </a:p>
      </dgm:t>
    </dgm:pt>
    <dgm:pt modelId="{4FF219D8-9A84-4998-9539-AD97872A921B}" type="parTrans" cxnId="{853ADBA0-1BAE-498B-9B93-2FF5839E54A8}">
      <dgm:prSet/>
      <dgm:spPr/>
      <dgm:t>
        <a:bodyPr/>
        <a:lstStyle/>
        <a:p>
          <a:endParaRPr lang="en-US"/>
        </a:p>
      </dgm:t>
    </dgm:pt>
    <dgm:pt modelId="{CE7E16FF-2B44-4CE4-9C19-34389941BFF2}" type="sibTrans" cxnId="{853ADBA0-1BAE-498B-9B93-2FF5839E54A8}">
      <dgm:prSet/>
      <dgm:spPr/>
      <dgm:t>
        <a:bodyPr/>
        <a:lstStyle/>
        <a:p>
          <a:pPr>
            <a:lnSpc>
              <a:spcPct val="100000"/>
            </a:lnSpc>
          </a:pPr>
          <a:endParaRPr lang="en-US"/>
        </a:p>
      </dgm:t>
    </dgm:pt>
    <dgm:pt modelId="{411DB9FF-DA58-4FAB-A0F7-97F4E8FB68A1}">
      <dgm:prSet custT="1"/>
      <dgm:spPr/>
      <dgm:t>
        <a:bodyPr/>
        <a:lstStyle/>
        <a:p>
          <a:pPr>
            <a:lnSpc>
              <a:spcPct val="100000"/>
            </a:lnSpc>
          </a:pPr>
          <a:r>
            <a:rPr lang="fr-FR" sz="2000" b="1" dirty="0">
              <a:solidFill>
                <a:schemeClr val="bg1"/>
              </a:solidFill>
              <a:latin typeface="Times New Roman" panose="02020603050405020304" pitchFamily="18" charset="0"/>
              <a:cs typeface="Times New Roman" panose="02020603050405020304" pitchFamily="18" charset="0"/>
            </a:rPr>
            <a:t>Objectif du projet:</a:t>
          </a:r>
        </a:p>
        <a:p>
          <a:pPr>
            <a:lnSpc>
              <a:spcPct val="100000"/>
            </a:lnSpc>
          </a:pPr>
          <a:r>
            <a:rPr lang="fr-FR" sz="1400" b="1" i="0" dirty="0">
              <a:solidFill>
                <a:schemeClr val="bg1"/>
              </a:solidFill>
            </a:rPr>
            <a:t>fournir aux entreprises un outil efficace pour évaluer les solutions énergétiques adaptées à leurs besoins spécifiques, en utilisant l'IA pour prédire les meilleures options en fonction des informations fournies.</a:t>
          </a:r>
          <a:endParaRPr lang="fr-FR" sz="1400" b="1" dirty="0">
            <a:solidFill>
              <a:schemeClr val="bg1"/>
            </a:solidFill>
            <a:latin typeface="Times New Roman" panose="02020603050405020304" pitchFamily="18" charset="0"/>
            <a:cs typeface="Times New Roman" panose="02020603050405020304" pitchFamily="18" charset="0"/>
          </a:endParaRPr>
        </a:p>
        <a:p>
          <a:pPr>
            <a:lnSpc>
              <a:spcPct val="100000"/>
            </a:lnSpc>
          </a:pPr>
          <a:r>
            <a:rPr lang="fr-FR" sz="1400" b="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dgm:t>
    </dgm:pt>
    <dgm:pt modelId="{53B83A45-7692-447A-81D0-9CB90FF13140}" type="parTrans" cxnId="{C9E4FD84-B970-4259-B1AB-495575978903}">
      <dgm:prSet/>
      <dgm:spPr/>
      <dgm:t>
        <a:bodyPr/>
        <a:lstStyle/>
        <a:p>
          <a:endParaRPr lang="en-US"/>
        </a:p>
      </dgm:t>
    </dgm:pt>
    <dgm:pt modelId="{5DFFF8BB-7B54-4888-B7E5-BC8619C2CF5E}" type="sibTrans" cxnId="{C9E4FD84-B970-4259-B1AB-495575978903}">
      <dgm:prSet/>
      <dgm:spPr/>
      <dgm:t>
        <a:bodyPr/>
        <a:lstStyle/>
        <a:p>
          <a:pPr>
            <a:lnSpc>
              <a:spcPct val="100000"/>
            </a:lnSpc>
          </a:pPr>
          <a:endParaRPr lang="en-US"/>
        </a:p>
      </dgm:t>
    </dgm:pt>
    <dgm:pt modelId="{A3A69782-3615-427B-BAFB-62B7B3904BC8}">
      <dgm:prSet custT="1"/>
      <dgm:spPr/>
      <dgm:t>
        <a:bodyPr/>
        <a:lstStyle/>
        <a:p>
          <a:pPr>
            <a:lnSpc>
              <a:spcPct val="100000"/>
            </a:lnSpc>
          </a:pPr>
          <a:r>
            <a:rPr lang="fr-FR" sz="2000" b="1" dirty="0">
              <a:solidFill>
                <a:schemeClr val="bg1"/>
              </a:solidFill>
              <a:latin typeface="Times New Roman" panose="02020603050405020304" pitchFamily="18" charset="0"/>
              <a:cs typeface="Times New Roman" panose="02020603050405020304" pitchFamily="18" charset="0"/>
            </a:rPr>
            <a:t>Méthodologie:</a:t>
          </a:r>
        </a:p>
        <a:p>
          <a:pPr>
            <a:lnSpc>
              <a:spcPct val="100000"/>
            </a:lnSpc>
          </a:pPr>
          <a:r>
            <a:rPr lang="fr-FR" sz="1400" b="1" dirty="0">
              <a:solidFill>
                <a:schemeClr val="bg1"/>
              </a:solidFill>
              <a:latin typeface="Times New Roman" panose="02020603050405020304" pitchFamily="18" charset="0"/>
              <a:cs typeface="Times New Roman" panose="02020603050405020304" pitchFamily="18" charset="0"/>
            </a:rPr>
            <a:t>La compétition utilise IA pour développer un service de calcul automatique du gain de la mise en place de solutions énergétiques, en se basant sur une base de données et des descriptions d'actions fournies.</a:t>
          </a:r>
        </a:p>
      </dgm:t>
    </dgm:pt>
    <dgm:pt modelId="{7AB8B577-2969-4F42-B09E-B438C8D8067F}" type="parTrans" cxnId="{AE8D5519-1933-4D0D-AFE8-798B69B04CAA}">
      <dgm:prSet/>
      <dgm:spPr/>
      <dgm:t>
        <a:bodyPr/>
        <a:lstStyle/>
        <a:p>
          <a:endParaRPr lang="en-US"/>
        </a:p>
      </dgm:t>
    </dgm:pt>
    <dgm:pt modelId="{99893EB8-7FA6-49F3-B2EC-DDAF425A6E7F}" type="sibTrans" cxnId="{AE8D5519-1933-4D0D-AFE8-798B69B04CAA}">
      <dgm:prSet/>
      <dgm:spPr/>
      <dgm:t>
        <a:bodyPr/>
        <a:lstStyle/>
        <a:p>
          <a:pPr>
            <a:lnSpc>
              <a:spcPct val="100000"/>
            </a:lnSpc>
          </a:pPr>
          <a:endParaRPr lang="en-US"/>
        </a:p>
      </dgm:t>
    </dgm:pt>
    <dgm:pt modelId="{DD9F9A74-3607-436E-8B70-5DC78183F32B}">
      <dgm:prSet custT="1"/>
      <dgm:spPr/>
      <dgm:t>
        <a:bodyPr/>
        <a:lstStyle/>
        <a:p>
          <a:pPr>
            <a:lnSpc>
              <a:spcPct val="100000"/>
            </a:lnSpc>
          </a:pPr>
          <a:r>
            <a:rPr lang="fr-FR" sz="2000" b="1" dirty="0">
              <a:solidFill>
                <a:schemeClr val="bg1"/>
              </a:solidFill>
            </a:rPr>
            <a:t>Résultats attendus:</a:t>
          </a:r>
        </a:p>
        <a:p>
          <a:pPr>
            <a:lnSpc>
              <a:spcPct val="100000"/>
            </a:lnSpc>
          </a:pPr>
          <a:r>
            <a:rPr lang="fr-FR" sz="1400" b="1" i="0" dirty="0">
              <a:solidFill>
                <a:schemeClr val="bg1"/>
              </a:solidFill>
            </a:rPr>
            <a:t>Les résultats attendus incluent le développement d'un service de calcul automatique précis et pertinent, capable d'aider les entreprises à prendre des décisions éclairées en matière de transition énergétique.</a:t>
          </a:r>
          <a:endParaRPr lang="fr-FR" sz="1400" b="1" dirty="0">
            <a:solidFill>
              <a:schemeClr val="bg1"/>
            </a:solidFill>
          </a:endParaRPr>
        </a:p>
      </dgm:t>
    </dgm:pt>
    <dgm:pt modelId="{4BD40F5F-5BA2-466E-9D2A-22A0B5DCE631}" type="parTrans" cxnId="{92FC99F1-F244-4E64-8868-CFF98D1224BC}">
      <dgm:prSet/>
      <dgm:spPr/>
      <dgm:t>
        <a:bodyPr/>
        <a:lstStyle/>
        <a:p>
          <a:endParaRPr lang="en-US"/>
        </a:p>
      </dgm:t>
    </dgm:pt>
    <dgm:pt modelId="{BB265694-0796-44BF-A795-4EBAC636A693}" type="sibTrans" cxnId="{92FC99F1-F244-4E64-8868-CFF98D1224BC}">
      <dgm:prSet/>
      <dgm:spPr/>
      <dgm:t>
        <a:bodyPr/>
        <a:lstStyle/>
        <a:p>
          <a:endParaRPr lang="en-US"/>
        </a:p>
      </dgm:t>
    </dgm:pt>
    <dgm:pt modelId="{2621AF93-06EA-4A87-9CB4-56D60F166248}" type="pres">
      <dgm:prSet presAssocID="{7B5890B0-51D9-4B8B-B30C-32BBBE845331}" presName="root" presStyleCnt="0">
        <dgm:presLayoutVars>
          <dgm:dir/>
          <dgm:resizeHandles val="exact"/>
        </dgm:presLayoutVars>
      </dgm:prSet>
      <dgm:spPr/>
    </dgm:pt>
    <dgm:pt modelId="{60EDCF90-3135-4E2A-9522-18C504958971}" type="pres">
      <dgm:prSet presAssocID="{7B5890B0-51D9-4B8B-B30C-32BBBE845331}" presName="container" presStyleCnt="0">
        <dgm:presLayoutVars>
          <dgm:dir/>
          <dgm:resizeHandles val="exact"/>
        </dgm:presLayoutVars>
      </dgm:prSet>
      <dgm:spPr/>
    </dgm:pt>
    <dgm:pt modelId="{1340DF6B-937D-4E9C-9295-AFE2EFA67110}" type="pres">
      <dgm:prSet presAssocID="{D4FB9D49-BEA6-4F8F-A682-1D74E2DC8005}" presName="compNode" presStyleCnt="0"/>
      <dgm:spPr/>
    </dgm:pt>
    <dgm:pt modelId="{3CF51FE4-F017-46AA-B6B7-6934DE8AE053}" type="pres">
      <dgm:prSet presAssocID="{D4FB9D49-BEA6-4F8F-A682-1D74E2DC8005}" presName="iconBgRect" presStyleLbl="bgShp" presStyleIdx="0" presStyleCnt="4"/>
      <dgm:spPr/>
    </dgm:pt>
    <dgm:pt modelId="{E176A986-7730-477B-9A0A-09A2C8319E4D}" type="pres">
      <dgm:prSet presAssocID="{D4FB9D49-BEA6-4F8F-A682-1D74E2DC80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me"/>
        </a:ext>
      </dgm:extLst>
    </dgm:pt>
    <dgm:pt modelId="{D270973A-B627-4033-B8AD-0D22EDB45A4F}" type="pres">
      <dgm:prSet presAssocID="{D4FB9D49-BEA6-4F8F-A682-1D74E2DC8005}" presName="spaceRect" presStyleCnt="0"/>
      <dgm:spPr/>
    </dgm:pt>
    <dgm:pt modelId="{D4104D16-A673-420E-925C-4B4D05057F17}" type="pres">
      <dgm:prSet presAssocID="{D4FB9D49-BEA6-4F8F-A682-1D74E2DC8005}" presName="textRect" presStyleLbl="revTx" presStyleIdx="0" presStyleCnt="4">
        <dgm:presLayoutVars>
          <dgm:chMax val="1"/>
          <dgm:chPref val="1"/>
        </dgm:presLayoutVars>
      </dgm:prSet>
      <dgm:spPr/>
    </dgm:pt>
    <dgm:pt modelId="{9E6141E8-FDA5-4730-88F6-5DA6150DFF76}" type="pres">
      <dgm:prSet presAssocID="{CE7E16FF-2B44-4CE4-9C19-34389941BFF2}" presName="sibTrans" presStyleLbl="sibTrans2D1" presStyleIdx="0" presStyleCnt="0"/>
      <dgm:spPr/>
    </dgm:pt>
    <dgm:pt modelId="{BE669B76-CE1E-46E7-AFD0-03C92811D0B4}" type="pres">
      <dgm:prSet presAssocID="{411DB9FF-DA58-4FAB-A0F7-97F4E8FB68A1}" presName="compNode" presStyleCnt="0"/>
      <dgm:spPr/>
    </dgm:pt>
    <dgm:pt modelId="{CCE0CD19-76C2-40AB-AB3E-DF5F561C23F1}" type="pres">
      <dgm:prSet presAssocID="{411DB9FF-DA58-4FAB-A0F7-97F4E8FB68A1}" presName="iconBgRect" presStyleLbl="bgShp" presStyleIdx="1" presStyleCnt="4"/>
      <dgm:spPr/>
    </dgm:pt>
    <dgm:pt modelId="{F388A40A-2BE1-4BA0-B8BA-1FDEC4855F23}" type="pres">
      <dgm:prSet presAssocID="{411DB9FF-DA58-4FAB-A0F7-97F4E8FB68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in"/>
        </a:ext>
      </dgm:extLst>
    </dgm:pt>
    <dgm:pt modelId="{6924FA31-F7A1-4A99-9458-3A6D92E365B8}" type="pres">
      <dgm:prSet presAssocID="{411DB9FF-DA58-4FAB-A0F7-97F4E8FB68A1}" presName="spaceRect" presStyleCnt="0"/>
      <dgm:spPr/>
    </dgm:pt>
    <dgm:pt modelId="{A1F783E0-C9E6-48AA-9EE7-763646BEFAD5}" type="pres">
      <dgm:prSet presAssocID="{411DB9FF-DA58-4FAB-A0F7-97F4E8FB68A1}" presName="textRect" presStyleLbl="revTx" presStyleIdx="1" presStyleCnt="4">
        <dgm:presLayoutVars>
          <dgm:chMax val="1"/>
          <dgm:chPref val="1"/>
        </dgm:presLayoutVars>
      </dgm:prSet>
      <dgm:spPr/>
    </dgm:pt>
    <dgm:pt modelId="{B7E96E7F-AA02-4E21-A73A-EDE05435B674}" type="pres">
      <dgm:prSet presAssocID="{5DFFF8BB-7B54-4888-B7E5-BC8619C2CF5E}" presName="sibTrans" presStyleLbl="sibTrans2D1" presStyleIdx="0" presStyleCnt="0"/>
      <dgm:spPr/>
    </dgm:pt>
    <dgm:pt modelId="{C27AA262-B7ED-465F-BDA9-604F470C55CF}" type="pres">
      <dgm:prSet presAssocID="{A3A69782-3615-427B-BAFB-62B7B3904BC8}" presName="compNode" presStyleCnt="0"/>
      <dgm:spPr/>
    </dgm:pt>
    <dgm:pt modelId="{8064A2B5-8B5B-4754-980A-E7140BBE395E}" type="pres">
      <dgm:prSet presAssocID="{A3A69782-3615-427B-BAFB-62B7B3904BC8}" presName="iconBgRect" presStyleLbl="bgShp" presStyleIdx="2" presStyleCnt="4"/>
      <dgm:spPr/>
    </dgm:pt>
    <dgm:pt modelId="{2E8E93B9-E00B-4F31-958A-2A34878D1165}" type="pres">
      <dgm:prSet presAssocID="{A3A69782-3615-427B-BAFB-62B7B3904B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lle"/>
        </a:ext>
      </dgm:extLst>
    </dgm:pt>
    <dgm:pt modelId="{7613693C-9B5C-4A7A-A81F-ECE1B2CFC3D2}" type="pres">
      <dgm:prSet presAssocID="{A3A69782-3615-427B-BAFB-62B7B3904BC8}" presName="spaceRect" presStyleCnt="0"/>
      <dgm:spPr/>
    </dgm:pt>
    <dgm:pt modelId="{7B42DF57-6643-4D5D-8385-C0785A0434B9}" type="pres">
      <dgm:prSet presAssocID="{A3A69782-3615-427B-BAFB-62B7B3904BC8}" presName="textRect" presStyleLbl="revTx" presStyleIdx="2" presStyleCnt="4" custScaleX="118787">
        <dgm:presLayoutVars>
          <dgm:chMax val="1"/>
          <dgm:chPref val="1"/>
        </dgm:presLayoutVars>
      </dgm:prSet>
      <dgm:spPr/>
    </dgm:pt>
    <dgm:pt modelId="{E6E93F3E-1A15-4967-8D2B-42E8021AC995}" type="pres">
      <dgm:prSet presAssocID="{99893EB8-7FA6-49F3-B2EC-DDAF425A6E7F}" presName="sibTrans" presStyleLbl="sibTrans2D1" presStyleIdx="0" presStyleCnt="0"/>
      <dgm:spPr/>
    </dgm:pt>
    <dgm:pt modelId="{810596F8-E706-4699-85EC-6717BC691CE6}" type="pres">
      <dgm:prSet presAssocID="{DD9F9A74-3607-436E-8B70-5DC78183F32B}" presName="compNode" presStyleCnt="0"/>
      <dgm:spPr/>
    </dgm:pt>
    <dgm:pt modelId="{50E404FB-88C6-4F92-B82E-795A319C1E79}" type="pres">
      <dgm:prSet presAssocID="{DD9F9A74-3607-436E-8B70-5DC78183F32B}" presName="iconBgRect" presStyleLbl="bgShp" presStyleIdx="3" presStyleCnt="4"/>
      <dgm:spPr/>
    </dgm:pt>
    <dgm:pt modelId="{A8C48D75-B6E6-43AA-8346-B2C48D749A3D}" type="pres">
      <dgm:prSet presAssocID="{DD9F9A74-3607-436E-8B70-5DC78183F3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
        </a:ext>
      </dgm:extLst>
    </dgm:pt>
    <dgm:pt modelId="{B5971107-A7C3-41A9-AC8D-B89D812C052A}" type="pres">
      <dgm:prSet presAssocID="{DD9F9A74-3607-436E-8B70-5DC78183F32B}" presName="spaceRect" presStyleCnt="0"/>
      <dgm:spPr/>
    </dgm:pt>
    <dgm:pt modelId="{09616E34-DADA-415E-A3CA-1FBBF4754F5F}" type="pres">
      <dgm:prSet presAssocID="{DD9F9A74-3607-436E-8B70-5DC78183F32B}" presName="textRect" presStyleLbl="revTx" presStyleIdx="3" presStyleCnt="4">
        <dgm:presLayoutVars>
          <dgm:chMax val="1"/>
          <dgm:chPref val="1"/>
        </dgm:presLayoutVars>
      </dgm:prSet>
      <dgm:spPr/>
    </dgm:pt>
  </dgm:ptLst>
  <dgm:cxnLst>
    <dgm:cxn modelId="{E7EB780B-89B3-4386-83E5-4337D28713A6}" type="presOf" srcId="{411DB9FF-DA58-4FAB-A0F7-97F4E8FB68A1}" destId="{A1F783E0-C9E6-48AA-9EE7-763646BEFAD5}" srcOrd="0" destOrd="0" presId="urn:microsoft.com/office/officeart/2018/2/layout/IconCircleList"/>
    <dgm:cxn modelId="{AE8D5519-1933-4D0D-AFE8-798B69B04CAA}" srcId="{7B5890B0-51D9-4B8B-B30C-32BBBE845331}" destId="{A3A69782-3615-427B-BAFB-62B7B3904BC8}" srcOrd="2" destOrd="0" parTransId="{7AB8B577-2969-4F42-B09E-B438C8D8067F}" sibTransId="{99893EB8-7FA6-49F3-B2EC-DDAF425A6E7F}"/>
    <dgm:cxn modelId="{D27D4F41-0588-4527-B8AD-D42037773CC8}" type="presOf" srcId="{A3A69782-3615-427B-BAFB-62B7B3904BC8}" destId="{7B42DF57-6643-4D5D-8385-C0785A0434B9}" srcOrd="0" destOrd="0" presId="urn:microsoft.com/office/officeart/2018/2/layout/IconCircleList"/>
    <dgm:cxn modelId="{0EBC6F43-98AA-4A06-AFAA-356A19010461}" type="presOf" srcId="{99893EB8-7FA6-49F3-B2EC-DDAF425A6E7F}" destId="{E6E93F3E-1A15-4967-8D2B-42E8021AC995}" srcOrd="0" destOrd="0" presId="urn:microsoft.com/office/officeart/2018/2/layout/IconCircleList"/>
    <dgm:cxn modelId="{1D942F65-AC4E-48EF-80FD-1990F0E5CB64}" type="presOf" srcId="{DD9F9A74-3607-436E-8B70-5DC78183F32B}" destId="{09616E34-DADA-415E-A3CA-1FBBF4754F5F}" srcOrd="0" destOrd="0" presId="urn:microsoft.com/office/officeart/2018/2/layout/IconCircleList"/>
    <dgm:cxn modelId="{F0582848-4064-4B20-90E7-CE8CCBF99968}" type="presOf" srcId="{D4FB9D49-BEA6-4F8F-A682-1D74E2DC8005}" destId="{D4104D16-A673-420E-925C-4B4D05057F17}" srcOrd="0" destOrd="0" presId="urn:microsoft.com/office/officeart/2018/2/layout/IconCircleList"/>
    <dgm:cxn modelId="{8AE87F6B-2C5A-4608-8B4E-65EB6B7FC97F}" type="presOf" srcId="{7B5890B0-51D9-4B8B-B30C-32BBBE845331}" destId="{2621AF93-06EA-4A87-9CB4-56D60F166248}" srcOrd="0" destOrd="0" presId="urn:microsoft.com/office/officeart/2018/2/layout/IconCircleList"/>
    <dgm:cxn modelId="{FA192854-9D26-42D9-879C-1243AF40E2AF}" type="presOf" srcId="{CE7E16FF-2B44-4CE4-9C19-34389941BFF2}" destId="{9E6141E8-FDA5-4730-88F6-5DA6150DFF76}" srcOrd="0" destOrd="0" presId="urn:microsoft.com/office/officeart/2018/2/layout/IconCircleList"/>
    <dgm:cxn modelId="{C9E4FD84-B970-4259-B1AB-495575978903}" srcId="{7B5890B0-51D9-4B8B-B30C-32BBBE845331}" destId="{411DB9FF-DA58-4FAB-A0F7-97F4E8FB68A1}" srcOrd="1" destOrd="0" parTransId="{53B83A45-7692-447A-81D0-9CB90FF13140}" sibTransId="{5DFFF8BB-7B54-4888-B7E5-BC8619C2CF5E}"/>
    <dgm:cxn modelId="{853ADBA0-1BAE-498B-9B93-2FF5839E54A8}" srcId="{7B5890B0-51D9-4B8B-B30C-32BBBE845331}" destId="{D4FB9D49-BEA6-4F8F-A682-1D74E2DC8005}" srcOrd="0" destOrd="0" parTransId="{4FF219D8-9A84-4998-9539-AD97872A921B}" sibTransId="{CE7E16FF-2B44-4CE4-9C19-34389941BFF2}"/>
    <dgm:cxn modelId="{4B585BEF-731C-49DB-B97E-2F8B9067E5CC}" type="presOf" srcId="{5DFFF8BB-7B54-4888-B7E5-BC8619C2CF5E}" destId="{B7E96E7F-AA02-4E21-A73A-EDE05435B674}" srcOrd="0" destOrd="0" presId="urn:microsoft.com/office/officeart/2018/2/layout/IconCircleList"/>
    <dgm:cxn modelId="{92FC99F1-F244-4E64-8868-CFF98D1224BC}" srcId="{7B5890B0-51D9-4B8B-B30C-32BBBE845331}" destId="{DD9F9A74-3607-436E-8B70-5DC78183F32B}" srcOrd="3" destOrd="0" parTransId="{4BD40F5F-5BA2-466E-9D2A-22A0B5DCE631}" sibTransId="{BB265694-0796-44BF-A795-4EBAC636A693}"/>
    <dgm:cxn modelId="{83B23CE7-02C7-4CA8-A8C0-2C50DED33E23}" type="presParOf" srcId="{2621AF93-06EA-4A87-9CB4-56D60F166248}" destId="{60EDCF90-3135-4E2A-9522-18C504958971}" srcOrd="0" destOrd="0" presId="urn:microsoft.com/office/officeart/2018/2/layout/IconCircleList"/>
    <dgm:cxn modelId="{8E5FBBBC-D5EE-4408-83DC-B1BA07E364A5}" type="presParOf" srcId="{60EDCF90-3135-4E2A-9522-18C504958971}" destId="{1340DF6B-937D-4E9C-9295-AFE2EFA67110}" srcOrd="0" destOrd="0" presId="urn:microsoft.com/office/officeart/2018/2/layout/IconCircleList"/>
    <dgm:cxn modelId="{546F28B7-A808-48D8-BD6F-5AAF42E24626}" type="presParOf" srcId="{1340DF6B-937D-4E9C-9295-AFE2EFA67110}" destId="{3CF51FE4-F017-46AA-B6B7-6934DE8AE053}" srcOrd="0" destOrd="0" presId="urn:microsoft.com/office/officeart/2018/2/layout/IconCircleList"/>
    <dgm:cxn modelId="{0D05045C-492A-40DA-84AD-10B63C4D3BF3}" type="presParOf" srcId="{1340DF6B-937D-4E9C-9295-AFE2EFA67110}" destId="{E176A986-7730-477B-9A0A-09A2C8319E4D}" srcOrd="1" destOrd="0" presId="urn:microsoft.com/office/officeart/2018/2/layout/IconCircleList"/>
    <dgm:cxn modelId="{656D4F18-9636-4B5D-BF82-239E36158E5E}" type="presParOf" srcId="{1340DF6B-937D-4E9C-9295-AFE2EFA67110}" destId="{D270973A-B627-4033-B8AD-0D22EDB45A4F}" srcOrd="2" destOrd="0" presId="urn:microsoft.com/office/officeart/2018/2/layout/IconCircleList"/>
    <dgm:cxn modelId="{4FE547EB-0486-43EA-8435-023F795CC3A5}" type="presParOf" srcId="{1340DF6B-937D-4E9C-9295-AFE2EFA67110}" destId="{D4104D16-A673-420E-925C-4B4D05057F17}" srcOrd="3" destOrd="0" presId="urn:microsoft.com/office/officeart/2018/2/layout/IconCircleList"/>
    <dgm:cxn modelId="{93995D70-6A60-4911-863F-0E9AA0625F0A}" type="presParOf" srcId="{60EDCF90-3135-4E2A-9522-18C504958971}" destId="{9E6141E8-FDA5-4730-88F6-5DA6150DFF76}" srcOrd="1" destOrd="0" presId="urn:microsoft.com/office/officeart/2018/2/layout/IconCircleList"/>
    <dgm:cxn modelId="{D5614A1A-D266-4D0B-A15C-CD8F272F3F07}" type="presParOf" srcId="{60EDCF90-3135-4E2A-9522-18C504958971}" destId="{BE669B76-CE1E-46E7-AFD0-03C92811D0B4}" srcOrd="2" destOrd="0" presId="urn:microsoft.com/office/officeart/2018/2/layout/IconCircleList"/>
    <dgm:cxn modelId="{F2273836-3B82-451D-8D8E-A7A11D38BB8D}" type="presParOf" srcId="{BE669B76-CE1E-46E7-AFD0-03C92811D0B4}" destId="{CCE0CD19-76C2-40AB-AB3E-DF5F561C23F1}" srcOrd="0" destOrd="0" presId="urn:microsoft.com/office/officeart/2018/2/layout/IconCircleList"/>
    <dgm:cxn modelId="{54B175B7-271B-4678-AD3C-2CD35D1C6596}" type="presParOf" srcId="{BE669B76-CE1E-46E7-AFD0-03C92811D0B4}" destId="{F388A40A-2BE1-4BA0-B8BA-1FDEC4855F23}" srcOrd="1" destOrd="0" presId="urn:microsoft.com/office/officeart/2018/2/layout/IconCircleList"/>
    <dgm:cxn modelId="{13C088B9-4B6E-4006-95CA-64E508E30AE2}" type="presParOf" srcId="{BE669B76-CE1E-46E7-AFD0-03C92811D0B4}" destId="{6924FA31-F7A1-4A99-9458-3A6D92E365B8}" srcOrd="2" destOrd="0" presId="urn:microsoft.com/office/officeart/2018/2/layout/IconCircleList"/>
    <dgm:cxn modelId="{4914E259-86FD-46F0-B4AD-8A95FCD1AFF7}" type="presParOf" srcId="{BE669B76-CE1E-46E7-AFD0-03C92811D0B4}" destId="{A1F783E0-C9E6-48AA-9EE7-763646BEFAD5}" srcOrd="3" destOrd="0" presId="urn:microsoft.com/office/officeart/2018/2/layout/IconCircleList"/>
    <dgm:cxn modelId="{7D1533ED-DD6B-467E-988A-F0DE42BAEB68}" type="presParOf" srcId="{60EDCF90-3135-4E2A-9522-18C504958971}" destId="{B7E96E7F-AA02-4E21-A73A-EDE05435B674}" srcOrd="3" destOrd="0" presId="urn:microsoft.com/office/officeart/2018/2/layout/IconCircleList"/>
    <dgm:cxn modelId="{7322C4F9-FEE0-4A49-AC62-9A4116ADF94F}" type="presParOf" srcId="{60EDCF90-3135-4E2A-9522-18C504958971}" destId="{C27AA262-B7ED-465F-BDA9-604F470C55CF}" srcOrd="4" destOrd="0" presId="urn:microsoft.com/office/officeart/2018/2/layout/IconCircleList"/>
    <dgm:cxn modelId="{C9866773-FD98-4B56-B18B-101E01FADBA5}" type="presParOf" srcId="{C27AA262-B7ED-465F-BDA9-604F470C55CF}" destId="{8064A2B5-8B5B-4754-980A-E7140BBE395E}" srcOrd="0" destOrd="0" presId="urn:microsoft.com/office/officeart/2018/2/layout/IconCircleList"/>
    <dgm:cxn modelId="{B7141DB2-3C7F-4070-B424-0E33F0EED5AE}" type="presParOf" srcId="{C27AA262-B7ED-465F-BDA9-604F470C55CF}" destId="{2E8E93B9-E00B-4F31-958A-2A34878D1165}" srcOrd="1" destOrd="0" presId="urn:microsoft.com/office/officeart/2018/2/layout/IconCircleList"/>
    <dgm:cxn modelId="{BFD6CD89-BAD0-4AAE-92C2-8960EF482CEC}" type="presParOf" srcId="{C27AA262-B7ED-465F-BDA9-604F470C55CF}" destId="{7613693C-9B5C-4A7A-A81F-ECE1B2CFC3D2}" srcOrd="2" destOrd="0" presId="urn:microsoft.com/office/officeart/2018/2/layout/IconCircleList"/>
    <dgm:cxn modelId="{28608E80-EC66-4A00-9348-7BA972039422}" type="presParOf" srcId="{C27AA262-B7ED-465F-BDA9-604F470C55CF}" destId="{7B42DF57-6643-4D5D-8385-C0785A0434B9}" srcOrd="3" destOrd="0" presId="urn:microsoft.com/office/officeart/2018/2/layout/IconCircleList"/>
    <dgm:cxn modelId="{0CA60961-0C4D-4F11-A8AB-88C757B19BD8}" type="presParOf" srcId="{60EDCF90-3135-4E2A-9522-18C504958971}" destId="{E6E93F3E-1A15-4967-8D2B-42E8021AC995}" srcOrd="5" destOrd="0" presId="urn:microsoft.com/office/officeart/2018/2/layout/IconCircleList"/>
    <dgm:cxn modelId="{81FE9D90-9497-487F-A32F-B4EC7379F2F8}" type="presParOf" srcId="{60EDCF90-3135-4E2A-9522-18C504958971}" destId="{810596F8-E706-4699-85EC-6717BC691CE6}" srcOrd="6" destOrd="0" presId="urn:microsoft.com/office/officeart/2018/2/layout/IconCircleList"/>
    <dgm:cxn modelId="{87BDBDFA-F732-4AC7-B59A-5F8E372BD3A1}" type="presParOf" srcId="{810596F8-E706-4699-85EC-6717BC691CE6}" destId="{50E404FB-88C6-4F92-B82E-795A319C1E79}" srcOrd="0" destOrd="0" presId="urn:microsoft.com/office/officeart/2018/2/layout/IconCircleList"/>
    <dgm:cxn modelId="{E9D69B47-7B88-4A6C-BC47-2C18390EDADF}" type="presParOf" srcId="{810596F8-E706-4699-85EC-6717BC691CE6}" destId="{A8C48D75-B6E6-43AA-8346-B2C48D749A3D}" srcOrd="1" destOrd="0" presId="urn:microsoft.com/office/officeart/2018/2/layout/IconCircleList"/>
    <dgm:cxn modelId="{C7CF510D-E6E5-4CFC-8FB5-9578308A51B2}" type="presParOf" srcId="{810596F8-E706-4699-85EC-6717BC691CE6}" destId="{B5971107-A7C3-41A9-AC8D-B89D812C052A}" srcOrd="2" destOrd="0" presId="urn:microsoft.com/office/officeart/2018/2/layout/IconCircleList"/>
    <dgm:cxn modelId="{03EBBA25-29ED-430C-A870-B7B6CAE66D07}" type="presParOf" srcId="{810596F8-E706-4699-85EC-6717BC691CE6}" destId="{09616E34-DADA-415E-A3CA-1FBBF4754F5F}"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2378B-F221-4AB3-9568-0C4237D809E7}">
      <dsp:nvSpPr>
        <dsp:cNvPr id="0" name=""/>
        <dsp:cNvSpPr/>
      </dsp:nvSpPr>
      <dsp:spPr>
        <a:xfrm>
          <a:off x="82613" y="908559"/>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9B13E7B-6971-4F6E-9DE5-71F8CC476EA8}">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E37B008-3B63-4812-BD76-77927A15FC2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a:latin typeface="Times New Roman" panose="02020603050405020304" pitchFamily="18" charset="0"/>
              <a:cs typeface="Times New Roman" panose="02020603050405020304" pitchFamily="18" charset="0"/>
            </a:rPr>
            <a:t>INTRODUCTION</a:t>
          </a:r>
          <a:endParaRPr lang="en-US" sz="2000" b="1" kern="1200">
            <a:latin typeface="Times New Roman" panose="02020603050405020304" pitchFamily="18" charset="0"/>
            <a:cs typeface="Times New Roman" panose="02020603050405020304" pitchFamily="18" charset="0"/>
          </a:endParaRPr>
        </a:p>
      </dsp:txBody>
      <dsp:txXfrm>
        <a:off x="1172126" y="908559"/>
        <a:ext cx="2114937" cy="897246"/>
      </dsp:txXfrm>
    </dsp:sp>
    <dsp:sp modelId="{69FDC990-3E22-4240-946E-5113FE4BC71B}">
      <dsp:nvSpPr>
        <dsp:cNvPr id="0" name=""/>
        <dsp:cNvSpPr/>
      </dsp:nvSpPr>
      <dsp:spPr>
        <a:xfrm>
          <a:off x="3655575" y="908559"/>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FA46DC13-A060-4D7C-A34C-4D726097CC72}">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FCAB5AD-2886-433D-AFFA-D7939CBC87E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ARCHITECTURE</a:t>
          </a:r>
        </a:p>
      </dsp:txBody>
      <dsp:txXfrm>
        <a:off x="4745088" y="908559"/>
        <a:ext cx="2114937" cy="897246"/>
      </dsp:txXfrm>
    </dsp:sp>
    <dsp:sp modelId="{938F0722-A5FA-4121-8C4C-4683A65F0C2D}">
      <dsp:nvSpPr>
        <dsp:cNvPr id="0" name=""/>
        <dsp:cNvSpPr/>
      </dsp:nvSpPr>
      <dsp:spPr>
        <a:xfrm>
          <a:off x="7228536" y="908559"/>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D88E2EE-1E6A-4E5B-A6DE-FDC54BDA9CE5}">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10DA727-65A2-4A5F-9C53-2D7CC7842B5F}">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PREMIER ET SECOND MODULE</a:t>
          </a:r>
        </a:p>
      </dsp:txBody>
      <dsp:txXfrm>
        <a:off x="8318049" y="908559"/>
        <a:ext cx="2114937" cy="897246"/>
      </dsp:txXfrm>
    </dsp:sp>
    <dsp:sp modelId="{31B41E5B-B428-4ACC-872F-CB1AEF369DAD}">
      <dsp:nvSpPr>
        <dsp:cNvPr id="0" name=""/>
        <dsp:cNvSpPr/>
      </dsp:nvSpPr>
      <dsp:spPr>
        <a:xfrm>
          <a:off x="82613" y="2545532"/>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9BBF5E7-A8FA-46D4-9A97-DA01DE77240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C772FC3-0F93-45CC-9D0F-919F1736ED4E}">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APPLICATION</a:t>
          </a:r>
          <a:endParaRPr lang="en-US" sz="2000" b="1" kern="1200" dirty="0">
            <a:latin typeface="Times New Roman" panose="02020603050405020304" pitchFamily="18" charset="0"/>
            <a:cs typeface="Times New Roman" panose="02020603050405020304" pitchFamily="18" charset="0"/>
          </a:endParaRPr>
        </a:p>
      </dsp:txBody>
      <dsp:txXfrm>
        <a:off x="1172126" y="2545532"/>
        <a:ext cx="2114937" cy="897246"/>
      </dsp:txXfrm>
    </dsp:sp>
    <dsp:sp modelId="{EE0735AE-0546-4727-B984-147EA383B1CD}">
      <dsp:nvSpPr>
        <dsp:cNvPr id="0" name=""/>
        <dsp:cNvSpPr/>
      </dsp:nvSpPr>
      <dsp:spPr>
        <a:xfrm>
          <a:off x="3655575" y="2545532"/>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D50727F-01B6-4CE1-9DCF-2B4ED215E84A}">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5F1ADBF-16AD-497F-AD6B-9B287F6CDB72}">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COUT EN TERME DE CPU</a:t>
          </a:r>
        </a:p>
      </dsp:txBody>
      <dsp:txXfrm>
        <a:off x="4745088" y="2545532"/>
        <a:ext cx="2114937" cy="897246"/>
      </dsp:txXfrm>
    </dsp:sp>
    <dsp:sp modelId="{9A1AA863-F7D5-4531-A057-ED90095D0201}">
      <dsp:nvSpPr>
        <dsp:cNvPr id="0" name=""/>
        <dsp:cNvSpPr/>
      </dsp:nvSpPr>
      <dsp:spPr>
        <a:xfrm>
          <a:off x="7228536" y="2545532"/>
          <a:ext cx="897246" cy="897246"/>
        </a:xfrm>
        <a:prstGeom prst="ellipse">
          <a:avLst/>
        </a:prstGeom>
        <a:solidFill>
          <a:schemeClr val="accent4">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F0515BE-C9C7-4ABC-B081-2B0DBD1BDC51}">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E5E8881-4EF9-45E1-98B2-6B3081335F21}">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CONCLUSION</a:t>
          </a:r>
          <a:r>
            <a:rPr lang="fr-FR" sz="2000" kern="1200" dirty="0"/>
            <a:t> </a:t>
          </a:r>
          <a:endParaRPr lang="en-US" sz="2000" kern="1200" dirty="0"/>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51FE4-F017-46AA-B6B7-6934DE8AE053}">
      <dsp:nvSpPr>
        <dsp:cNvPr id="0" name=""/>
        <dsp:cNvSpPr/>
      </dsp:nvSpPr>
      <dsp:spPr>
        <a:xfrm>
          <a:off x="13684" y="531862"/>
          <a:ext cx="1308132" cy="1308132"/>
        </a:xfrm>
        <a:prstGeom prst="ellipse">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176A986-7730-477B-9A0A-09A2C8319E4D}">
      <dsp:nvSpPr>
        <dsp:cNvPr id="0" name=""/>
        <dsp:cNvSpPr/>
      </dsp:nvSpPr>
      <dsp:spPr>
        <a:xfrm>
          <a:off x="288392" y="806570"/>
          <a:ext cx="758716" cy="758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4104D16-A673-420E-925C-4B4D05057F17}">
      <dsp:nvSpPr>
        <dsp:cNvPr id="0" name=""/>
        <dsp:cNvSpPr/>
      </dsp:nvSpPr>
      <dsp:spPr>
        <a:xfrm>
          <a:off x="1602130" y="531862"/>
          <a:ext cx="3083454" cy="13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solidFill>
                <a:schemeClr val="bg1"/>
              </a:solidFill>
              <a:latin typeface="Times New Roman" panose="02020603050405020304" pitchFamily="18" charset="0"/>
              <a:cs typeface="Times New Roman" panose="02020603050405020304" pitchFamily="18" charset="0"/>
            </a:rPr>
            <a:t>Contexte:</a:t>
          </a:r>
        </a:p>
        <a:p>
          <a:pPr marL="0" lvl="0" indent="0" algn="l" defTabSz="889000">
            <a:lnSpc>
              <a:spcPct val="100000"/>
            </a:lnSpc>
            <a:spcBef>
              <a:spcPct val="0"/>
            </a:spcBef>
            <a:spcAft>
              <a:spcPct val="35000"/>
            </a:spcAft>
            <a:buNone/>
          </a:pPr>
          <a:r>
            <a:rPr lang="fr-FR" sz="1400" b="1" i="0" kern="1200" dirty="0">
              <a:solidFill>
                <a:schemeClr val="bg1"/>
              </a:solidFill>
            </a:rPr>
            <a:t>Transition énergétique des entreprises, où les défis environnementaux nécessitent des solutions innovantes</a:t>
          </a:r>
          <a:endParaRPr lang="fr-FR" sz="1400" b="1" kern="1200" dirty="0">
            <a:solidFill>
              <a:schemeClr val="bg1"/>
            </a:solidFill>
            <a:latin typeface="Times New Roman" panose="02020603050405020304" pitchFamily="18" charset="0"/>
            <a:cs typeface="Times New Roman" panose="02020603050405020304" pitchFamily="18" charset="0"/>
          </a:endParaRPr>
        </a:p>
      </dsp:txBody>
      <dsp:txXfrm>
        <a:off x="1602130" y="531862"/>
        <a:ext cx="3083454" cy="1308132"/>
      </dsp:txXfrm>
    </dsp:sp>
    <dsp:sp modelId="{CCE0CD19-76C2-40AB-AB3E-DF5F561C23F1}">
      <dsp:nvSpPr>
        <dsp:cNvPr id="0" name=""/>
        <dsp:cNvSpPr/>
      </dsp:nvSpPr>
      <dsp:spPr>
        <a:xfrm>
          <a:off x="5222854" y="531862"/>
          <a:ext cx="1308132" cy="1308132"/>
        </a:xfrm>
        <a:prstGeom prst="ellipse">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388A40A-2BE1-4BA0-B8BA-1FDEC4855F23}">
      <dsp:nvSpPr>
        <dsp:cNvPr id="0" name=""/>
        <dsp:cNvSpPr/>
      </dsp:nvSpPr>
      <dsp:spPr>
        <a:xfrm>
          <a:off x="5497561" y="806570"/>
          <a:ext cx="758716" cy="758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1F783E0-C9E6-48AA-9EE7-763646BEFAD5}">
      <dsp:nvSpPr>
        <dsp:cNvPr id="0" name=""/>
        <dsp:cNvSpPr/>
      </dsp:nvSpPr>
      <dsp:spPr>
        <a:xfrm>
          <a:off x="6811300" y="531862"/>
          <a:ext cx="3083454" cy="13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solidFill>
                <a:schemeClr val="bg1"/>
              </a:solidFill>
              <a:latin typeface="Times New Roman" panose="02020603050405020304" pitchFamily="18" charset="0"/>
              <a:cs typeface="Times New Roman" panose="02020603050405020304" pitchFamily="18" charset="0"/>
            </a:rPr>
            <a:t>Objectif du projet:</a:t>
          </a:r>
        </a:p>
        <a:p>
          <a:pPr marL="0" lvl="0" indent="0" algn="l" defTabSz="889000">
            <a:lnSpc>
              <a:spcPct val="100000"/>
            </a:lnSpc>
            <a:spcBef>
              <a:spcPct val="0"/>
            </a:spcBef>
            <a:spcAft>
              <a:spcPct val="35000"/>
            </a:spcAft>
            <a:buNone/>
          </a:pPr>
          <a:r>
            <a:rPr lang="fr-FR" sz="1400" b="1" i="0" kern="1200" dirty="0">
              <a:solidFill>
                <a:schemeClr val="bg1"/>
              </a:solidFill>
            </a:rPr>
            <a:t>fournir aux entreprises un outil efficace pour évaluer les solutions énergétiques adaptées à leurs besoins spécifiques, en utilisant l'IA pour prédire les meilleures options en fonction des informations fournies.</a:t>
          </a:r>
          <a:endParaRPr lang="fr-FR" sz="1400" b="1"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ct val="35000"/>
            </a:spcAft>
            <a:buNone/>
          </a:pPr>
          <a:r>
            <a:rPr lang="fr-FR" sz="1400" b="1" kern="1200" dirty="0">
              <a:solidFill>
                <a:schemeClr val="bg1"/>
              </a:solidFill>
              <a:latin typeface="Times New Roman" panose="02020603050405020304" pitchFamily="18" charset="0"/>
              <a:cs typeface="Times New Roman" panose="02020603050405020304" pitchFamily="18" charset="0"/>
            </a:rPr>
            <a:t>.</a:t>
          </a:r>
          <a:endParaRPr lang="en-US" sz="1400" b="1" kern="1200" dirty="0">
            <a:solidFill>
              <a:schemeClr val="bg1"/>
            </a:solidFill>
            <a:latin typeface="Times New Roman" panose="02020603050405020304" pitchFamily="18" charset="0"/>
            <a:cs typeface="Times New Roman" panose="02020603050405020304" pitchFamily="18" charset="0"/>
          </a:endParaRPr>
        </a:p>
      </dsp:txBody>
      <dsp:txXfrm>
        <a:off x="6811300" y="531862"/>
        <a:ext cx="3083454" cy="1308132"/>
      </dsp:txXfrm>
    </dsp:sp>
    <dsp:sp modelId="{8064A2B5-8B5B-4754-980A-E7140BBE395E}">
      <dsp:nvSpPr>
        <dsp:cNvPr id="0" name=""/>
        <dsp:cNvSpPr/>
      </dsp:nvSpPr>
      <dsp:spPr>
        <a:xfrm>
          <a:off x="13684" y="2593727"/>
          <a:ext cx="1308132" cy="1308132"/>
        </a:xfrm>
        <a:prstGeom prst="ellipse">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E8E93B9-E00B-4F31-958A-2A34878D1165}">
      <dsp:nvSpPr>
        <dsp:cNvPr id="0" name=""/>
        <dsp:cNvSpPr/>
      </dsp:nvSpPr>
      <dsp:spPr>
        <a:xfrm>
          <a:off x="288392" y="2868435"/>
          <a:ext cx="758716" cy="758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B42DF57-6643-4D5D-8385-C0785A0434B9}">
      <dsp:nvSpPr>
        <dsp:cNvPr id="0" name=""/>
        <dsp:cNvSpPr/>
      </dsp:nvSpPr>
      <dsp:spPr>
        <a:xfrm>
          <a:off x="1312486" y="2593727"/>
          <a:ext cx="3662743" cy="13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solidFill>
                <a:schemeClr val="bg1"/>
              </a:solidFill>
              <a:latin typeface="Times New Roman" panose="02020603050405020304" pitchFamily="18" charset="0"/>
              <a:cs typeface="Times New Roman" panose="02020603050405020304" pitchFamily="18" charset="0"/>
            </a:rPr>
            <a:t>Méthodologie:</a:t>
          </a:r>
        </a:p>
        <a:p>
          <a:pPr marL="0" lvl="0" indent="0" algn="l" defTabSz="889000">
            <a:lnSpc>
              <a:spcPct val="100000"/>
            </a:lnSpc>
            <a:spcBef>
              <a:spcPct val="0"/>
            </a:spcBef>
            <a:spcAft>
              <a:spcPct val="35000"/>
            </a:spcAft>
            <a:buNone/>
          </a:pPr>
          <a:r>
            <a:rPr lang="fr-FR" sz="1400" b="1" kern="1200" dirty="0">
              <a:solidFill>
                <a:schemeClr val="bg1"/>
              </a:solidFill>
              <a:latin typeface="Times New Roman" panose="02020603050405020304" pitchFamily="18" charset="0"/>
              <a:cs typeface="Times New Roman" panose="02020603050405020304" pitchFamily="18" charset="0"/>
            </a:rPr>
            <a:t>La compétition utilise IA pour développer un service de calcul automatique du gain de la mise en place de solutions énergétiques, en se basant sur une base de données et des descriptions d'actions fournies.</a:t>
          </a:r>
        </a:p>
      </dsp:txBody>
      <dsp:txXfrm>
        <a:off x="1312486" y="2593727"/>
        <a:ext cx="3662743" cy="1308132"/>
      </dsp:txXfrm>
    </dsp:sp>
    <dsp:sp modelId="{50E404FB-88C6-4F92-B82E-795A319C1E79}">
      <dsp:nvSpPr>
        <dsp:cNvPr id="0" name=""/>
        <dsp:cNvSpPr/>
      </dsp:nvSpPr>
      <dsp:spPr>
        <a:xfrm>
          <a:off x="5512498" y="2593727"/>
          <a:ext cx="1308132" cy="1308132"/>
        </a:xfrm>
        <a:prstGeom prst="ellipse">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8C48D75-B6E6-43AA-8346-B2C48D749A3D}">
      <dsp:nvSpPr>
        <dsp:cNvPr id="0" name=""/>
        <dsp:cNvSpPr/>
      </dsp:nvSpPr>
      <dsp:spPr>
        <a:xfrm>
          <a:off x="5787206" y="2868435"/>
          <a:ext cx="758716" cy="7587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9616E34-DADA-415E-A3CA-1FBBF4754F5F}">
      <dsp:nvSpPr>
        <dsp:cNvPr id="0" name=""/>
        <dsp:cNvSpPr/>
      </dsp:nvSpPr>
      <dsp:spPr>
        <a:xfrm>
          <a:off x="7100944" y="2593727"/>
          <a:ext cx="3083454" cy="130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fr-FR" sz="2000" b="1" kern="1200" dirty="0">
              <a:solidFill>
                <a:schemeClr val="bg1"/>
              </a:solidFill>
            </a:rPr>
            <a:t>Résultats attendus:</a:t>
          </a:r>
        </a:p>
        <a:p>
          <a:pPr marL="0" lvl="0" indent="0" algn="l" defTabSz="889000">
            <a:lnSpc>
              <a:spcPct val="100000"/>
            </a:lnSpc>
            <a:spcBef>
              <a:spcPct val="0"/>
            </a:spcBef>
            <a:spcAft>
              <a:spcPct val="35000"/>
            </a:spcAft>
            <a:buNone/>
          </a:pPr>
          <a:r>
            <a:rPr lang="fr-FR" sz="1400" b="1" i="0" kern="1200" dirty="0">
              <a:solidFill>
                <a:schemeClr val="bg1"/>
              </a:solidFill>
            </a:rPr>
            <a:t>Les résultats attendus incluent le développement d'un service de calcul automatique précis et pertinent, capable d'aider les entreprises à prendre des décisions éclairées en matière de transition énergétique.</a:t>
          </a:r>
          <a:endParaRPr lang="fr-FR" sz="1400" b="1" kern="1200" dirty="0">
            <a:solidFill>
              <a:schemeClr val="bg1"/>
            </a:solidFill>
          </a:endParaRPr>
        </a:p>
      </dsp:txBody>
      <dsp:txXfrm>
        <a:off x="7100944" y="2593727"/>
        <a:ext cx="3083454" cy="13081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EC6A-97F6-46E4-809F-F8BF1D10FC33}" type="datetimeFigureOut">
              <a:rPr lang="fr-FR" smtClean="0"/>
              <a:t>27/03/2024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814DD-A3BC-4588-9518-AEE5BD2263CA}" type="slidenum">
              <a:rPr lang="fr-FR" smtClean="0"/>
              <a:t>‹N°›</a:t>
            </a:fld>
            <a:endParaRPr lang="fr-FR"/>
          </a:p>
        </p:txBody>
      </p:sp>
    </p:spTree>
    <p:extLst>
      <p:ext uri="{BB962C8B-B14F-4D97-AF65-F5344CB8AC3E}">
        <p14:creationId xmlns:p14="http://schemas.microsoft.com/office/powerpoint/2010/main" val="174699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r>
              <a:rPr lang="fr-FR" b="0" i="0" dirty="0">
                <a:solidFill>
                  <a:srgbClr val="FAFAFA"/>
                </a:solidFill>
                <a:effectLst/>
                <a:latin typeface="Source Sans Pro" panose="020B0503030403020204" pitchFamily="34" charset="0"/>
              </a:rPr>
              <a:t>Score d'entraînement : Il semble que le score d'entraînement diminue progressivement à mesure que la taille de l'ensemble d'entraînement augmente</a:t>
            </a:r>
          </a:p>
          <a:p>
            <a:pPr rtl="0"/>
            <a:endParaRPr lang="fr-FR" b="0" i="0" dirty="0">
              <a:solidFill>
                <a:srgbClr val="FAFAFA"/>
              </a:solidFill>
              <a:effectLst/>
              <a:latin typeface="Source Sans Pro" panose="020B0503030403020204" pitchFamily="34" charset="0"/>
            </a:endParaRPr>
          </a:p>
          <a:p>
            <a:pPr rtl="0"/>
            <a:r>
              <a:rPr lang="fr-FR" b="0" i="0" dirty="0">
                <a:solidFill>
                  <a:srgbClr val="FAFAFA"/>
                </a:solidFill>
                <a:effectLst/>
                <a:latin typeface="Source Sans Pro" panose="020B0503030403020204" pitchFamily="34" charset="0"/>
              </a:rPr>
              <a:t>Score de validation croisée : Le score de validation croisée semble augmenter avec la taille de l'ensemble d'entraînement</a:t>
            </a:r>
          </a:p>
          <a:p>
            <a:pPr rtl="0"/>
            <a:endParaRPr lang="fr-FR" b="0" i="0" dirty="0">
              <a:solidFill>
                <a:srgbClr val="FAFAFA"/>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FAFAFA"/>
                </a:solidFill>
                <a:effectLst/>
                <a:latin typeface="Source Sans Pro" panose="020B0503030403020204" pitchFamily="34" charset="0"/>
              </a:rPr>
              <a:t>Convergence des scores : À un certain point, les deux scores semblent converger, ce qui indique que le modèle a atteint un équilibre entre le biais (erreur due à des hypothèses simplificatrices) et la variance (erreur due à la sensibilité aux petites fluctuations dans les données d'entraînement).</a:t>
            </a:r>
          </a:p>
          <a:p>
            <a:pPr rtl="0"/>
            <a:endParaRPr lang="fr-FR" dirty="0"/>
          </a:p>
          <a:p>
            <a:endParaRPr lang="fr-FR" dirty="0"/>
          </a:p>
        </p:txBody>
      </p:sp>
      <p:sp>
        <p:nvSpPr>
          <p:cNvPr id="4" name="Espace réservé du numéro de diapositive 3"/>
          <p:cNvSpPr>
            <a:spLocks noGrp="1"/>
          </p:cNvSpPr>
          <p:nvPr>
            <p:ph type="sldNum" sz="quarter" idx="5"/>
          </p:nvPr>
        </p:nvSpPr>
        <p:spPr/>
        <p:txBody>
          <a:bodyPr/>
          <a:lstStyle/>
          <a:p>
            <a:fld id="{D37814DD-A3BC-4588-9518-AEE5BD2263CA}" type="slidenum">
              <a:rPr lang="fr-FR" smtClean="0"/>
              <a:t>8</a:t>
            </a:fld>
            <a:endParaRPr lang="fr-FR"/>
          </a:p>
        </p:txBody>
      </p:sp>
    </p:spTree>
    <p:extLst>
      <p:ext uri="{BB962C8B-B14F-4D97-AF65-F5344CB8AC3E}">
        <p14:creationId xmlns:p14="http://schemas.microsoft.com/office/powerpoint/2010/main" val="23051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393C4C-2190-F3FB-8909-8B84B1C4A1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2E617D-2D43-F544-5728-E2ABA0EBC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B7257BA-5097-D0C8-9214-7C399BD7D8B2}"/>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33BC61F5-CABD-0551-9E36-1A9A201F3B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4FBE93-F13C-88CE-B7DD-84B5AE984909}"/>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378097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B6FAFF-967C-E7A5-6EAF-2D22278618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52145C0-ECCD-CB51-8B80-CA24C383862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734705-9D64-841C-D3F2-11BF5664DCC4}"/>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3FC27880-78E9-7C8F-8210-0C73D1E86A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30C52B-24DC-BC94-A9B6-07BAB30A4115}"/>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75624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106B22-ABA3-8BEC-CB36-06E4DB73F0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B6CAF4E-FBA9-C0EF-FA5A-987ABCBF25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F6C5E6-93AC-79BB-A619-FB3F4496C191}"/>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5E882DDE-A2CC-DFBC-8C69-39BC6CE948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A02F99-B630-4A54-CA85-844003A13937}"/>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345307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BEFBC-FE41-6DDE-1F09-BEA97A4A6C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4FF107-C378-941E-EC29-C7A3EB049AA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2E7938-18B0-3045-ECF3-BC3E191A79E6}"/>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5B39748A-806E-9433-25C3-BB89718A82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2136CD-EABB-3E98-3538-0FB3731148AD}"/>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197762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6C6119-5023-D7F4-0347-583815D547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27C53E2-EEB7-5476-540E-2D92AC0711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2842E1C-5D3E-9616-DFA5-19E1494F7512}"/>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1A7620F9-EFA3-A0A7-DFA5-F405BBCAFA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F83814-1F48-A3D8-4EA3-7961A8C2B9BD}"/>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105098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7AC52-76D3-FB64-536A-945EBEEF748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B959A2-FE98-F432-59ED-124B39DC9DA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34C674-8DFC-639E-FE92-544C6A64D18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A73A87E-AEDE-F2F5-31F1-AB96A02B39C1}"/>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D86A8A70-47DA-61A8-8763-C94CF56EF3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ADD5B2-66C1-EE25-00E9-5C11A13AD6E2}"/>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241532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2B5B-BCC2-9D2C-B07B-520EA0EE727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0CB157-0A54-F13F-8BE3-F04FF4945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B79D986-58E8-244B-1396-FB44687C135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1A7FE8A-1414-59B5-834A-726D6D42E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6354A2-4005-A5D4-2260-986E796745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2EC84E-1A80-0594-84E9-D3C7CCAAA0BD}"/>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8" name="Espace réservé du pied de page 7">
            <a:extLst>
              <a:ext uri="{FF2B5EF4-FFF2-40B4-BE49-F238E27FC236}">
                <a16:creationId xmlns:a16="http://schemas.microsoft.com/office/drawing/2014/main" id="{EE499B39-63B9-483D-48DF-2B6733E3C6B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70BE816-2FB5-9053-78EA-7D529A736229}"/>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292085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30C46-7ABB-B1FC-1D1A-0D01515E37B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2F24070-327B-C7D5-1105-098A3A72DE91}"/>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4" name="Espace réservé du pied de page 3">
            <a:extLst>
              <a:ext uri="{FF2B5EF4-FFF2-40B4-BE49-F238E27FC236}">
                <a16:creationId xmlns:a16="http://schemas.microsoft.com/office/drawing/2014/main" id="{8808C83A-F616-5036-74D7-3BEC949B14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9558F3-67C7-1560-AB72-F7775D579AA8}"/>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28174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992420-154E-E731-A901-C9642460F5DF}"/>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3" name="Espace réservé du pied de page 2">
            <a:extLst>
              <a:ext uri="{FF2B5EF4-FFF2-40B4-BE49-F238E27FC236}">
                <a16:creationId xmlns:a16="http://schemas.microsoft.com/office/drawing/2014/main" id="{8EEC5E9A-F25A-E740-1C18-3D705F238C2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9D6F851-AA5C-63F5-7D36-2C27DC6311DB}"/>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264246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2F5B7-C84A-6FA2-4CB3-3A5EA208BD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EDC182-79A6-4872-B2F7-11AC6E83F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1050BD1-8B54-352B-EA90-3F9E428C5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79712E-90D6-F9FB-5A1A-1BC36B690013}"/>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C917DC16-E94E-279B-56CF-9AADC06E5D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74879E-172F-A393-3922-86649BB30E74}"/>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283873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A65A8A-5E9C-052E-C0BC-DF4160F8BC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2357938-F90E-37A7-A5B4-EC775F2DA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9CE869-C61D-7C3F-2DAE-70C577B08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AC554A3-05A8-4743-89AB-32A5D926E64C}"/>
              </a:ext>
            </a:extLst>
          </p:cNvPr>
          <p:cNvSpPr>
            <a:spLocks noGrp="1"/>
          </p:cNvSpPr>
          <p:nvPr>
            <p:ph type="dt" sz="half" idx="10"/>
          </p:nvPr>
        </p:nvSpPr>
        <p:spPr/>
        <p:txBody>
          <a:bodyPr/>
          <a:lstStyle/>
          <a:p>
            <a:fld id="{0DA3FF81-1B89-450C-A121-8E13496A3C91}"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DD99CDD4-CD2E-6A1F-7A13-D5356698BD4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5AE41F-4442-D356-9AD0-4B0C2D054E3E}"/>
              </a:ext>
            </a:extLst>
          </p:cNvPr>
          <p:cNvSpPr>
            <a:spLocks noGrp="1"/>
          </p:cNvSpPr>
          <p:nvPr>
            <p:ph type="sldNum" sz="quarter" idx="12"/>
          </p:nvPr>
        </p:nvSpPr>
        <p:spPr/>
        <p:txBody>
          <a:bodyPr/>
          <a:lstStyle/>
          <a:p>
            <a:fld id="{02294F29-5F6D-4E74-9481-7BA2F911E856}" type="slidenum">
              <a:rPr lang="fr-FR" smtClean="0"/>
              <a:t>‹N°›</a:t>
            </a:fld>
            <a:endParaRPr lang="fr-FR"/>
          </a:p>
        </p:txBody>
      </p:sp>
    </p:spTree>
    <p:extLst>
      <p:ext uri="{BB962C8B-B14F-4D97-AF65-F5344CB8AC3E}">
        <p14:creationId xmlns:p14="http://schemas.microsoft.com/office/powerpoint/2010/main" val="162396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362B888-977F-59D3-5F7E-622BA3F76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18DDAD4-6F71-E284-87CF-F395CE037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C090AC-895B-6B2D-979F-EEB435366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3FF81-1B89-450C-A121-8E13496A3C91}"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84361F71-F7E7-1BD9-8FD3-23FBE36AB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4DD5C58-B4EE-7A61-B4B6-E425EB8C0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94F29-5F6D-4E74-9481-7BA2F911E856}" type="slidenum">
              <a:rPr lang="fr-FR" smtClean="0"/>
              <a:t>‹N°›</a:t>
            </a:fld>
            <a:endParaRPr lang="fr-FR"/>
          </a:p>
        </p:txBody>
      </p:sp>
    </p:spTree>
    <p:extLst>
      <p:ext uri="{BB962C8B-B14F-4D97-AF65-F5344CB8AC3E}">
        <p14:creationId xmlns:p14="http://schemas.microsoft.com/office/powerpoint/2010/main" val="152341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4.png"/><Relationship Id="rId4" Type="http://schemas.openxmlformats.org/officeDocument/2006/relationships/diagramData" Target="../diagrams/data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7.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6.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2" descr="Une image contenant flou, Caractère coloré, bleu, léger&#10;&#10;Description générée automatiquement">
            <a:extLst>
              <a:ext uri="{FF2B5EF4-FFF2-40B4-BE49-F238E27FC236}">
                <a16:creationId xmlns:a16="http://schemas.microsoft.com/office/drawing/2014/main" id="{FC42257F-3847-681F-3E73-BBEF871D2F07}"/>
              </a:ext>
            </a:extLst>
          </p:cNvPr>
          <p:cNvPicPr>
            <a:picLocks noChangeAspect="1"/>
          </p:cNvPicPr>
          <p:nvPr/>
        </p:nvPicPr>
        <p:blipFill rotWithShape="1">
          <a:blip r:embed="rId2">
            <a:alphaModFix amt="60000"/>
          </a:blip>
          <a:srcRect l="30026" r="9308" b="1"/>
          <a:stretch/>
        </p:blipFill>
        <p:spPr>
          <a:xfrm>
            <a:off x="20" y="10"/>
            <a:ext cx="12579638" cy="6857990"/>
          </a:xfrm>
          <a:prstGeom prst="rect">
            <a:avLst/>
          </a:prstGeom>
        </p:spPr>
      </p:pic>
      <p:sp>
        <p:nvSpPr>
          <p:cNvPr id="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23" name="Straight Connector 18">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736596C6-D59E-30C3-9F1D-30236FBA1C31}"/>
              </a:ext>
            </a:extLst>
          </p:cNvPr>
          <p:cNvSpPr/>
          <p:nvPr/>
        </p:nvSpPr>
        <p:spPr>
          <a:xfrm>
            <a:off x="1226795" y="4621523"/>
            <a:ext cx="3430505" cy="89664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fr-FR" dirty="0"/>
              <a:t>Présenté par:</a:t>
            </a:r>
          </a:p>
          <a:p>
            <a:pPr marL="285750" indent="-285750">
              <a:buFont typeface="Arial" panose="020B0604020202020204" pitchFamily="34" charset="0"/>
              <a:buChar char="•"/>
            </a:pPr>
            <a:r>
              <a:rPr lang="en-US" b="1" dirty="0" err="1"/>
              <a:t>Ferol</a:t>
            </a:r>
            <a:r>
              <a:rPr lang="en-US" b="1" dirty="0"/>
              <a:t> TATANG</a:t>
            </a:r>
          </a:p>
          <a:p>
            <a:pPr marL="285750" indent="-285750" algn="just">
              <a:buFont typeface="Arial" panose="020B0604020202020204" pitchFamily="34" charset="0"/>
              <a:buChar char="•"/>
            </a:pPr>
            <a:r>
              <a:rPr lang="fr-FR" b="1" dirty="0"/>
              <a:t>Lagnol SOBJIO</a:t>
            </a:r>
          </a:p>
        </p:txBody>
      </p:sp>
      <p:sp>
        <p:nvSpPr>
          <p:cNvPr id="10" name="Ellipse 9">
            <a:extLst>
              <a:ext uri="{FF2B5EF4-FFF2-40B4-BE49-F238E27FC236}">
                <a16:creationId xmlns:a16="http://schemas.microsoft.com/office/drawing/2014/main" id="{D4393070-F9D9-F7D6-BFB9-5BA4BD563561}"/>
              </a:ext>
            </a:extLst>
          </p:cNvPr>
          <p:cNvSpPr/>
          <p:nvPr/>
        </p:nvSpPr>
        <p:spPr>
          <a:xfrm>
            <a:off x="7450190" y="4544737"/>
            <a:ext cx="3170151" cy="1086108"/>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a:t>Sous la supervision de KERDO</a:t>
            </a:r>
            <a:r>
              <a:rPr lang="fr-FR" b="1" dirty="0"/>
              <a:t>S</a:t>
            </a:r>
          </a:p>
        </p:txBody>
      </p:sp>
      <p:pic>
        <p:nvPicPr>
          <p:cNvPr id="18" name="Image 17" descr="Une image contenant texte, capture d’écran, astronaute, combinaison pressurisée&#10;&#10;Description générée automatiquement">
            <a:extLst>
              <a:ext uri="{FF2B5EF4-FFF2-40B4-BE49-F238E27FC236}">
                <a16:creationId xmlns:a16="http://schemas.microsoft.com/office/drawing/2014/main" id="{B977C64A-5016-5FE5-2711-A03DAEE4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968" y="1636307"/>
            <a:ext cx="4049415" cy="2631455"/>
          </a:xfrm>
          <a:prstGeom prst="rect">
            <a:avLst/>
          </a:prstGeom>
        </p:spPr>
      </p:pic>
      <p:pic>
        <p:nvPicPr>
          <p:cNvPr id="2" name="Image 1" descr="Une image contenant texte, Police, logo, conception&#10;&#10;Description générée automatiquement">
            <a:extLst>
              <a:ext uri="{FF2B5EF4-FFF2-40B4-BE49-F238E27FC236}">
                <a16:creationId xmlns:a16="http://schemas.microsoft.com/office/drawing/2014/main" id="{7A2E1794-6ABC-C096-5E09-BCFB71EBA9B8}"/>
              </a:ext>
            </a:extLst>
          </p:cNvPr>
          <p:cNvPicPr>
            <a:picLocks noChangeAspect="1"/>
          </p:cNvPicPr>
          <p:nvPr/>
        </p:nvPicPr>
        <p:blipFill rotWithShape="1">
          <a:blip r:embed="rId4"/>
          <a:srcRect l="31201" t="7834" r="31808"/>
          <a:stretch/>
        </p:blipFill>
        <p:spPr>
          <a:xfrm>
            <a:off x="806184" y="699068"/>
            <a:ext cx="1865995" cy="816265"/>
          </a:xfrm>
          <a:prstGeom prst="rect">
            <a:avLst/>
          </a:prstGeom>
        </p:spPr>
      </p:pic>
      <p:pic>
        <p:nvPicPr>
          <p:cNvPr id="3" name="Image 2">
            <a:extLst>
              <a:ext uri="{FF2B5EF4-FFF2-40B4-BE49-F238E27FC236}">
                <a16:creationId xmlns:a16="http://schemas.microsoft.com/office/drawing/2014/main" id="{1DE06B95-9D58-E035-8E67-793A782E9C06}"/>
              </a:ext>
            </a:extLst>
          </p:cNvPr>
          <p:cNvPicPr>
            <a:picLocks noChangeAspect="1"/>
          </p:cNvPicPr>
          <p:nvPr/>
        </p:nvPicPr>
        <p:blipFill>
          <a:blip r:embed="rId5"/>
          <a:stretch>
            <a:fillRect/>
          </a:stretch>
        </p:blipFill>
        <p:spPr>
          <a:xfrm>
            <a:off x="7323805" y="581081"/>
            <a:ext cx="4214381" cy="884561"/>
          </a:xfrm>
          <a:prstGeom prst="rect">
            <a:avLst/>
          </a:prstGeom>
        </p:spPr>
      </p:pic>
      <p:sp>
        <p:nvSpPr>
          <p:cNvPr id="7" name="Rectangle : coins arrondis 6">
            <a:extLst>
              <a:ext uri="{FF2B5EF4-FFF2-40B4-BE49-F238E27FC236}">
                <a16:creationId xmlns:a16="http://schemas.microsoft.com/office/drawing/2014/main" id="{EAEBAC1B-3B17-7135-DDE3-FDDD362B8B7F}"/>
              </a:ext>
            </a:extLst>
          </p:cNvPr>
          <p:cNvSpPr/>
          <p:nvPr/>
        </p:nvSpPr>
        <p:spPr>
          <a:xfrm>
            <a:off x="845566" y="2004953"/>
            <a:ext cx="5118276" cy="171045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effectLst/>
                <a:latin typeface="Bodoni MT (En-têtes)"/>
              </a:rPr>
              <a:t>L’IA AU SERVICE DE LA TRANSITION ÉNERGÉTIQUE DES ENTREPRISES</a:t>
            </a:r>
            <a:endParaRPr lang="fr-FR" sz="2400" b="1" dirty="0"/>
          </a:p>
        </p:txBody>
      </p:sp>
    </p:spTree>
    <p:extLst>
      <p:ext uri="{BB962C8B-B14F-4D97-AF65-F5344CB8AC3E}">
        <p14:creationId xmlns:p14="http://schemas.microsoft.com/office/powerpoint/2010/main" val="400684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84172" y="15541"/>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5"/>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6"/>
          <a:stretch>
            <a:fillRect/>
          </a:stretch>
        </p:blipFill>
        <p:spPr>
          <a:xfrm>
            <a:off x="8812348" y="-75878"/>
            <a:ext cx="2911875" cy="793773"/>
          </a:xfrm>
          <a:prstGeom prst="rect">
            <a:avLst/>
          </a:prstGeom>
        </p:spPr>
      </p:pic>
      <p:sp>
        <p:nvSpPr>
          <p:cNvPr id="4" name="Titre 3">
            <a:extLst>
              <a:ext uri="{FF2B5EF4-FFF2-40B4-BE49-F238E27FC236}">
                <a16:creationId xmlns:a16="http://schemas.microsoft.com/office/drawing/2014/main" id="{B19CEB5E-6D18-6C24-4B06-13768BE28AE2}"/>
              </a:ext>
            </a:extLst>
          </p:cNvPr>
          <p:cNvSpPr>
            <a:spLocks noGrp="1"/>
          </p:cNvSpPr>
          <p:nvPr>
            <p:ph type="title"/>
          </p:nvPr>
        </p:nvSpPr>
        <p:spPr>
          <a:xfrm>
            <a:off x="3062211" y="717895"/>
            <a:ext cx="3809751" cy="937441"/>
          </a:xfrm>
        </p:spPr>
        <p:txBody>
          <a:bodyPr rtlCol="0">
            <a:normAutofit/>
          </a:bodyPr>
          <a:lstStyle>
            <a:defPPr>
              <a:defRPr lang="fr-FR"/>
            </a:defPPr>
          </a:lstStyle>
          <a:p>
            <a:pPr rtl="0"/>
            <a:r>
              <a:rPr lang="fr-FR" sz="4800" b="0" i="0" dirty="0">
                <a:solidFill>
                  <a:schemeClr val="bg1"/>
                </a:solidFill>
                <a:effectLst/>
                <a:latin typeface="Source Sans Pro" panose="020B0503030403020204" pitchFamily="34" charset="0"/>
              </a:rPr>
              <a:t>CONCLUSION</a:t>
            </a:r>
            <a:endParaRPr lang="fr-FR" sz="4800" dirty="0">
              <a:solidFill>
                <a:schemeClr val="bg1"/>
              </a:solidFill>
            </a:endParaRPr>
          </a:p>
        </p:txBody>
      </p:sp>
      <p:sp>
        <p:nvSpPr>
          <p:cNvPr id="6" name="ZoneTexte 5">
            <a:extLst>
              <a:ext uri="{FF2B5EF4-FFF2-40B4-BE49-F238E27FC236}">
                <a16:creationId xmlns:a16="http://schemas.microsoft.com/office/drawing/2014/main" id="{EA99DB73-3019-AE7F-3E9B-4699E6691912}"/>
              </a:ext>
            </a:extLst>
          </p:cNvPr>
          <p:cNvSpPr txBox="1"/>
          <p:nvPr/>
        </p:nvSpPr>
        <p:spPr>
          <a:xfrm>
            <a:off x="598168" y="2243441"/>
            <a:ext cx="6471920" cy="3139321"/>
          </a:xfrm>
          <a:prstGeom prst="rect">
            <a:avLst/>
          </a:prstGeom>
          <a:noFill/>
        </p:spPr>
        <p:txBody>
          <a:bodyPr wrap="square" rtlCol="0">
            <a:spAutoFit/>
          </a:bodyPr>
          <a:lstStyle/>
          <a:p>
            <a:pPr marL="285750" indent="-285750">
              <a:buFont typeface="Wingdings" panose="05000000000000000000" pitchFamily="2" charset="2"/>
              <a:buChar char="Ø"/>
            </a:pPr>
            <a:r>
              <a:rPr lang="fr-FR" b="1" dirty="0">
                <a:solidFill>
                  <a:schemeClr val="bg1"/>
                </a:solidFill>
              </a:rPr>
              <a:t>Nous </a:t>
            </a:r>
            <a:r>
              <a:rPr lang="en-US" b="1" dirty="0" err="1">
                <a:solidFill>
                  <a:schemeClr val="bg1"/>
                </a:solidFill>
              </a:rPr>
              <a:t>avons</a:t>
            </a:r>
            <a:r>
              <a:rPr lang="en-US" b="1" dirty="0">
                <a:solidFill>
                  <a:schemeClr val="bg1"/>
                </a:solidFill>
              </a:rPr>
              <a:t> </a:t>
            </a:r>
            <a:r>
              <a:rPr lang="en-US" b="1" dirty="0" err="1">
                <a:solidFill>
                  <a:schemeClr val="bg1"/>
                </a:solidFill>
              </a:rPr>
              <a:t>effectuer</a:t>
            </a:r>
            <a:r>
              <a:rPr lang="en-US" b="1" dirty="0">
                <a:solidFill>
                  <a:schemeClr val="bg1"/>
                </a:solidFill>
              </a:rPr>
              <a:t> </a:t>
            </a:r>
            <a:r>
              <a:rPr lang="en-US" b="1" dirty="0" err="1">
                <a:solidFill>
                  <a:schemeClr val="bg1"/>
                </a:solidFill>
              </a:rPr>
              <a:t>une</a:t>
            </a:r>
            <a:r>
              <a:rPr lang="en-US" b="1" dirty="0">
                <a:solidFill>
                  <a:schemeClr val="bg1"/>
                </a:solidFill>
              </a:rPr>
              <a:t> prediction du code solution a </a:t>
            </a:r>
            <a:r>
              <a:rPr lang="en-US" b="1" dirty="0" err="1">
                <a:solidFill>
                  <a:schemeClr val="bg1"/>
                </a:solidFill>
              </a:rPr>
              <a:t>partir</a:t>
            </a:r>
            <a:r>
              <a:rPr lang="en-US" b="1" dirty="0">
                <a:solidFill>
                  <a:schemeClr val="bg1"/>
                </a:solidFill>
              </a:rPr>
              <a:t> des description</a:t>
            </a:r>
          </a:p>
          <a:p>
            <a:pPr marL="285750" indent="-285750">
              <a:buFont typeface="Wingdings" panose="05000000000000000000" pitchFamily="2" charset="2"/>
              <a:buChar char="Ø"/>
            </a:pPr>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Nous </a:t>
            </a:r>
            <a:r>
              <a:rPr lang="en-US" b="1" dirty="0" err="1">
                <a:solidFill>
                  <a:schemeClr val="bg1"/>
                </a:solidFill>
              </a:rPr>
              <a:t>avons</a:t>
            </a:r>
            <a:r>
              <a:rPr lang="en-US" b="1" dirty="0">
                <a:solidFill>
                  <a:schemeClr val="bg1"/>
                </a:solidFill>
              </a:rPr>
              <a:t> </a:t>
            </a:r>
            <a:r>
              <a:rPr lang="en-US" b="1" dirty="0" err="1">
                <a:solidFill>
                  <a:schemeClr val="bg1"/>
                </a:solidFill>
              </a:rPr>
              <a:t>utliser</a:t>
            </a:r>
            <a:r>
              <a:rPr lang="en-US" b="1" dirty="0">
                <a:solidFill>
                  <a:schemeClr val="bg1"/>
                </a:solidFill>
              </a:rPr>
              <a:t> la function de </a:t>
            </a:r>
            <a:r>
              <a:rPr lang="en-US" b="1" dirty="0" err="1">
                <a:solidFill>
                  <a:schemeClr val="bg1"/>
                </a:solidFill>
              </a:rPr>
              <a:t>similaiter</a:t>
            </a:r>
            <a:r>
              <a:rPr lang="en-US" b="1" dirty="0">
                <a:solidFill>
                  <a:schemeClr val="bg1"/>
                </a:solidFill>
              </a:rPr>
              <a:t> de </a:t>
            </a:r>
            <a:r>
              <a:rPr lang="en-US" b="1" dirty="0" err="1">
                <a:solidFill>
                  <a:schemeClr val="bg1"/>
                </a:solidFill>
              </a:rPr>
              <a:t>consinus</a:t>
            </a:r>
            <a:r>
              <a:rPr lang="en-US" b="1" dirty="0">
                <a:solidFill>
                  <a:schemeClr val="bg1"/>
                </a:solidFill>
              </a:rPr>
              <a:t> pour </a:t>
            </a:r>
            <a:r>
              <a:rPr lang="en-US" b="1" dirty="0" err="1">
                <a:solidFill>
                  <a:schemeClr val="bg1"/>
                </a:solidFill>
              </a:rPr>
              <a:t>recupere</a:t>
            </a:r>
            <a:r>
              <a:rPr lang="en-US" b="1" dirty="0">
                <a:solidFill>
                  <a:schemeClr val="bg1"/>
                </a:solidFill>
              </a:rPr>
              <a:t> le code solution </a:t>
            </a:r>
            <a:r>
              <a:rPr lang="en-US" b="1" dirty="0" err="1">
                <a:solidFill>
                  <a:schemeClr val="bg1"/>
                </a:solidFill>
              </a:rPr>
              <a:t>predit</a:t>
            </a:r>
            <a:r>
              <a:rPr lang="en-US" b="1" dirty="0">
                <a:solidFill>
                  <a:schemeClr val="bg1"/>
                </a:solidFill>
              </a:rPr>
              <a:t> le plus </a:t>
            </a:r>
            <a:r>
              <a:rPr lang="en-US" b="1" dirty="0" err="1">
                <a:solidFill>
                  <a:schemeClr val="bg1"/>
                </a:solidFill>
              </a:rPr>
              <a:t>proche</a:t>
            </a:r>
            <a:endParaRPr lang="en-US" b="1" dirty="0">
              <a:solidFill>
                <a:schemeClr val="bg1"/>
              </a:solidFill>
            </a:endParaRPr>
          </a:p>
          <a:p>
            <a:pPr marL="285750" indent="-285750">
              <a:buFont typeface="Wingdings" panose="05000000000000000000" pitchFamily="2" charset="2"/>
              <a:buChar char="Ø"/>
            </a:pPr>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Nous </a:t>
            </a:r>
            <a:r>
              <a:rPr lang="en-US" b="1" dirty="0" err="1">
                <a:solidFill>
                  <a:schemeClr val="bg1"/>
                </a:solidFill>
              </a:rPr>
              <a:t>avons</a:t>
            </a:r>
            <a:r>
              <a:rPr lang="en-US" b="1" dirty="0">
                <a:solidFill>
                  <a:schemeClr val="bg1"/>
                </a:solidFill>
              </a:rPr>
              <a:t> </a:t>
            </a:r>
            <a:r>
              <a:rPr lang="en-US" b="1" dirty="0" err="1">
                <a:solidFill>
                  <a:schemeClr val="bg1"/>
                </a:solidFill>
              </a:rPr>
              <a:t>calculer</a:t>
            </a:r>
            <a:r>
              <a:rPr lang="en-US" b="1" dirty="0">
                <a:solidFill>
                  <a:schemeClr val="bg1"/>
                </a:solidFill>
              </a:rPr>
              <a:t> le </a:t>
            </a:r>
            <a:r>
              <a:rPr lang="en-US" b="1" dirty="0" err="1">
                <a:solidFill>
                  <a:schemeClr val="bg1"/>
                </a:solidFill>
              </a:rPr>
              <a:t>coût</a:t>
            </a:r>
            <a:r>
              <a:rPr lang="en-US" b="1" dirty="0">
                <a:solidFill>
                  <a:schemeClr val="bg1"/>
                </a:solidFill>
              </a:rPr>
              <a:t> de </a:t>
            </a:r>
            <a:r>
              <a:rPr lang="en-US" b="1" dirty="0" err="1">
                <a:solidFill>
                  <a:schemeClr val="bg1"/>
                </a:solidFill>
              </a:rPr>
              <a:t>chaque</a:t>
            </a:r>
            <a:r>
              <a:rPr lang="en-US" b="1" dirty="0">
                <a:solidFill>
                  <a:schemeClr val="bg1"/>
                </a:solidFill>
              </a:rPr>
              <a:t> solution </a:t>
            </a:r>
          </a:p>
          <a:p>
            <a:pPr marL="285750" indent="-285750">
              <a:buFont typeface="Wingdings" panose="05000000000000000000" pitchFamily="2" charset="2"/>
              <a:buChar char="Ø"/>
            </a:pPr>
            <a:endParaRPr lang="en-US" b="1" dirty="0">
              <a:solidFill>
                <a:schemeClr val="bg1"/>
              </a:solidFill>
            </a:endParaRPr>
          </a:p>
          <a:p>
            <a:pPr marL="285750" indent="-285750">
              <a:buFont typeface="Wingdings" panose="05000000000000000000" pitchFamily="2" charset="2"/>
              <a:buChar char="Ø"/>
            </a:pPr>
            <a:r>
              <a:rPr lang="en-US" b="1" dirty="0">
                <a:solidFill>
                  <a:schemeClr val="bg1"/>
                </a:solidFill>
              </a:rPr>
              <a:t>Et le CPU utilize </a:t>
            </a:r>
            <a:r>
              <a:rPr lang="en-US" b="1" dirty="0" err="1">
                <a:solidFill>
                  <a:schemeClr val="bg1"/>
                </a:solidFill>
              </a:rPr>
              <a:t>est</a:t>
            </a:r>
            <a:r>
              <a:rPr lang="en-US" b="1" dirty="0">
                <a:solidFill>
                  <a:schemeClr val="bg1"/>
                </a:solidFill>
              </a:rPr>
              <a:t> de 62.7 %</a:t>
            </a:r>
            <a:endParaRPr lang="fr-FR" b="1" dirty="0">
              <a:solidFill>
                <a:schemeClr val="bg1"/>
              </a:solidFill>
            </a:endParaRPr>
          </a:p>
          <a:p>
            <a:pPr marL="285750" indent="-285750">
              <a:buFont typeface="Wingdings" panose="05000000000000000000" pitchFamily="2" charset="2"/>
              <a:buChar char="Ø"/>
            </a:pPr>
            <a:endParaRPr lang="fr-FR" b="1" dirty="0">
              <a:solidFill>
                <a:schemeClr val="bg1"/>
              </a:solidFill>
            </a:endParaRPr>
          </a:p>
          <a:p>
            <a:pPr marL="285750" indent="-285750">
              <a:buFont typeface="Wingdings" panose="05000000000000000000" pitchFamily="2" charset="2"/>
              <a:buChar char="Ø"/>
            </a:pPr>
            <a:endParaRPr lang="fr-FR" b="1" dirty="0">
              <a:solidFill>
                <a:schemeClr val="bg1"/>
              </a:solidFill>
            </a:endParaRPr>
          </a:p>
        </p:txBody>
      </p:sp>
    </p:spTree>
    <p:extLst>
      <p:ext uri="{BB962C8B-B14F-4D97-AF65-F5344CB8AC3E}">
        <p14:creationId xmlns:p14="http://schemas.microsoft.com/office/powerpoint/2010/main" val="290305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2">
            <a:alphaModFix amt="35000"/>
          </a:blip>
          <a:srcRect t="16765" b="817"/>
          <a:stretch/>
        </p:blipFill>
        <p:spPr>
          <a:xfrm>
            <a:off x="20" y="10"/>
            <a:ext cx="12191980" cy="6857990"/>
          </a:xfrm>
          <a:prstGeom prst="rect">
            <a:avLst/>
          </a:prstGeom>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2441360" y="365125"/>
            <a:ext cx="8087558" cy="1325563"/>
          </a:xfrm>
        </p:spPr>
        <p:txBody>
          <a:bodyPr>
            <a:normAutofit/>
          </a:bodyPr>
          <a:lstStyle/>
          <a:p>
            <a:r>
              <a:rPr lang="fr-FR" sz="3600" b="1" dirty="0">
                <a:solidFill>
                  <a:srgbClr val="FFFFFF"/>
                </a:solidFill>
                <a:latin typeface="Times New Roman" panose="02020603050405020304" pitchFamily="18" charset="0"/>
                <a:cs typeface="Times New Roman" panose="02020603050405020304" pitchFamily="18" charset="0"/>
              </a:rPr>
              <a:t>PLAN DE LA PRESENTATION</a:t>
            </a:r>
          </a:p>
        </p:txBody>
      </p:sp>
      <p:graphicFrame>
        <p:nvGraphicFramePr>
          <p:cNvPr id="5" name="Espace réservé du contenu 2">
            <a:extLst>
              <a:ext uri="{FF2B5EF4-FFF2-40B4-BE49-F238E27FC236}">
                <a16:creationId xmlns:a16="http://schemas.microsoft.com/office/drawing/2014/main" id="{EAA6918D-54A0-900E-14D0-17EC09A98B01}"/>
              </a:ext>
            </a:extLst>
          </p:cNvPr>
          <p:cNvGraphicFramePr>
            <a:graphicFrameLocks noGrp="1"/>
          </p:cNvGraphicFramePr>
          <p:nvPr>
            <p:ph idx="1"/>
            <p:extLst>
              <p:ext uri="{D42A27DB-BD31-4B8C-83A1-F6EECF244321}">
                <p14:modId xmlns:p14="http://schemas.microsoft.com/office/powerpoint/2010/main" val="23068034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Flèche : pentagone 29">
            <a:extLst>
              <a:ext uri="{FF2B5EF4-FFF2-40B4-BE49-F238E27FC236}">
                <a16:creationId xmlns:a16="http://schemas.microsoft.com/office/drawing/2014/main" id="{50A42D93-16BB-387D-3E3A-65F5C31A3058}"/>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 chevron 32">
            <a:extLst>
              <a:ext uri="{FF2B5EF4-FFF2-40B4-BE49-F238E27FC236}">
                <a16:creationId xmlns:a16="http://schemas.microsoft.com/office/drawing/2014/main" id="{9B5814F8-A38E-62A5-F8C2-E86B1827DA7F}"/>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5" name="Flèche : chevron 34">
            <a:extLst>
              <a:ext uri="{FF2B5EF4-FFF2-40B4-BE49-F238E27FC236}">
                <a16:creationId xmlns:a16="http://schemas.microsoft.com/office/drawing/2014/main" id="{5D22FE1F-5ACF-3250-BC69-E2863FA052EB}"/>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Organigramme : Alternative 35">
            <a:extLst>
              <a:ext uri="{FF2B5EF4-FFF2-40B4-BE49-F238E27FC236}">
                <a16:creationId xmlns:a16="http://schemas.microsoft.com/office/drawing/2014/main" id="{E6689C84-AF91-0FA5-5C36-2248A0CFB0CE}"/>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TATANG/Lagnol SOBJIO</a:t>
            </a:r>
          </a:p>
        </p:txBody>
      </p:sp>
      <p:pic>
        <p:nvPicPr>
          <p:cNvPr id="3" name="Image 2" descr="Une image contenant texte, Police, logo, conception&#10;&#10;Description générée automatiquement">
            <a:extLst>
              <a:ext uri="{FF2B5EF4-FFF2-40B4-BE49-F238E27FC236}">
                <a16:creationId xmlns:a16="http://schemas.microsoft.com/office/drawing/2014/main" id="{83ED1750-9E14-3FAF-D21A-4236E17AEAE6}"/>
              </a:ext>
            </a:extLst>
          </p:cNvPr>
          <p:cNvPicPr>
            <a:picLocks noChangeAspect="1"/>
          </p:cNvPicPr>
          <p:nvPr/>
        </p:nvPicPr>
        <p:blipFill rotWithShape="1">
          <a:blip r:embed="rId8"/>
          <a:srcRect l="31201" t="7834" r="31808"/>
          <a:stretch/>
        </p:blipFill>
        <p:spPr>
          <a:xfrm>
            <a:off x="806185" y="861134"/>
            <a:ext cx="1495510" cy="654199"/>
          </a:xfrm>
          <a:prstGeom prst="rect">
            <a:avLst/>
          </a:prstGeom>
        </p:spPr>
      </p:pic>
      <p:pic>
        <p:nvPicPr>
          <p:cNvPr id="7" name="Image 6">
            <a:extLst>
              <a:ext uri="{FF2B5EF4-FFF2-40B4-BE49-F238E27FC236}">
                <a16:creationId xmlns:a16="http://schemas.microsoft.com/office/drawing/2014/main" id="{7EF8E6FA-E45B-5889-C69E-2F96F5A1A8C9}"/>
              </a:ext>
            </a:extLst>
          </p:cNvPr>
          <p:cNvPicPr>
            <a:picLocks noChangeAspect="1"/>
          </p:cNvPicPr>
          <p:nvPr/>
        </p:nvPicPr>
        <p:blipFill>
          <a:blip r:embed="rId9"/>
          <a:stretch>
            <a:fillRect/>
          </a:stretch>
        </p:blipFill>
        <p:spPr>
          <a:xfrm>
            <a:off x="9072980" y="896915"/>
            <a:ext cx="2911875" cy="793773"/>
          </a:xfrm>
          <a:prstGeom prst="rect">
            <a:avLst/>
          </a:prstGeom>
        </p:spPr>
      </p:pic>
    </p:spTree>
    <p:extLst>
      <p:ext uri="{BB962C8B-B14F-4D97-AF65-F5344CB8AC3E}">
        <p14:creationId xmlns:p14="http://schemas.microsoft.com/office/powerpoint/2010/main" val="27341014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45" name="Rectangle 44">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20" y="10"/>
            <a:ext cx="6095980" cy="6857990"/>
          </a:xfrm>
          <a:prstGeom prst="rect">
            <a:avLst/>
          </a:prstGeom>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1191965" y="552807"/>
            <a:ext cx="9801854" cy="1112263"/>
          </a:xfrm>
        </p:spPr>
        <p:txBody>
          <a:bodyPr anchor="b">
            <a:normAutofit/>
          </a:bodyPr>
          <a:lstStyle/>
          <a:p>
            <a:pPr lvl="0" algn="ctr"/>
            <a:r>
              <a:rPr lang="fr-FR" sz="4800" b="1" dirty="0">
                <a:solidFill>
                  <a:srgbClr val="FFFFFF"/>
                </a:solidFill>
                <a:latin typeface="Times New Roman" panose="02020603050405020304" pitchFamily="18" charset="0"/>
                <a:cs typeface="Times New Roman" panose="02020603050405020304" pitchFamily="18" charset="0"/>
              </a:rPr>
              <a:t>INTRODUCTION</a:t>
            </a:r>
            <a:endParaRPr lang="fr-FR" sz="4800" dirty="0">
              <a:solidFill>
                <a:srgbClr val="FFFFFF"/>
              </a:solidFill>
            </a:endParaRPr>
          </a:p>
        </p:txBody>
      </p:sp>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graphicFrame>
        <p:nvGraphicFramePr>
          <p:cNvPr id="32" name="Espace réservé du contenu 2">
            <a:extLst>
              <a:ext uri="{FF2B5EF4-FFF2-40B4-BE49-F238E27FC236}">
                <a16:creationId xmlns:a16="http://schemas.microsoft.com/office/drawing/2014/main" id="{6E1B4696-DC1E-9042-10E0-58858C322860}"/>
              </a:ext>
            </a:extLst>
          </p:cNvPr>
          <p:cNvGraphicFramePr>
            <a:graphicFrameLocks noGrp="1"/>
          </p:cNvGraphicFramePr>
          <p:nvPr>
            <p:ph idx="1"/>
            <p:extLst>
              <p:ext uri="{D42A27DB-BD31-4B8C-83A1-F6EECF244321}">
                <p14:modId xmlns:p14="http://schemas.microsoft.com/office/powerpoint/2010/main" val="3645321363"/>
              </p:ext>
            </p:extLst>
          </p:nvPr>
        </p:nvGraphicFramePr>
        <p:xfrm>
          <a:off x="1191966" y="1690986"/>
          <a:ext cx="10198084" cy="44337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6" name="Organigramme : Alternative 35">
            <a:extLst>
              <a:ext uri="{FF2B5EF4-FFF2-40B4-BE49-F238E27FC236}">
                <a16:creationId xmlns:a16="http://schemas.microsoft.com/office/drawing/2014/main" id="{EB84EB44-8A51-1FD0-A2BD-7B7FFCE0E834}"/>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38" name="Flèche : pentagone 37">
            <a:extLst>
              <a:ext uri="{FF2B5EF4-FFF2-40B4-BE49-F238E27FC236}">
                <a16:creationId xmlns:a16="http://schemas.microsoft.com/office/drawing/2014/main" id="{68FDFB2D-C807-72E6-0375-710804FE4E8C}"/>
              </a:ext>
            </a:extLst>
          </p:cNvPr>
          <p:cNvSpPr/>
          <p:nvPr/>
        </p:nvSpPr>
        <p:spPr>
          <a:xfrm>
            <a:off x="301841" y="6272102"/>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lèche : chevron 39">
            <a:extLst>
              <a:ext uri="{FF2B5EF4-FFF2-40B4-BE49-F238E27FC236}">
                <a16:creationId xmlns:a16="http://schemas.microsoft.com/office/drawing/2014/main" id="{F2A8E718-9FAD-5475-E912-2849B5754C3F}"/>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Flèche : chevron 41">
            <a:extLst>
              <a:ext uri="{FF2B5EF4-FFF2-40B4-BE49-F238E27FC236}">
                <a16:creationId xmlns:a16="http://schemas.microsoft.com/office/drawing/2014/main" id="{BCADAC89-8F7E-3A44-762A-D431E16CB8AE}"/>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0E7B89BF-74D4-1DF2-AFEB-7D72C14066FF}"/>
              </a:ext>
            </a:extLst>
          </p:cNvPr>
          <p:cNvPicPr>
            <a:picLocks noChangeAspect="1"/>
          </p:cNvPicPr>
          <p:nvPr/>
        </p:nvPicPr>
        <p:blipFill rotWithShape="1">
          <a:blip r:embed="rId9"/>
          <a:srcRect l="31201" t="7834" r="31808"/>
          <a:stretch/>
        </p:blipFill>
        <p:spPr>
          <a:xfrm>
            <a:off x="806185" y="861134"/>
            <a:ext cx="1495510" cy="654199"/>
          </a:xfrm>
          <a:prstGeom prst="rect">
            <a:avLst/>
          </a:prstGeom>
        </p:spPr>
      </p:pic>
      <p:pic>
        <p:nvPicPr>
          <p:cNvPr id="5" name="Image 4">
            <a:extLst>
              <a:ext uri="{FF2B5EF4-FFF2-40B4-BE49-F238E27FC236}">
                <a16:creationId xmlns:a16="http://schemas.microsoft.com/office/drawing/2014/main" id="{6D04BF99-73F6-1A96-1E49-A93DCA37C567}"/>
              </a:ext>
            </a:extLst>
          </p:cNvPr>
          <p:cNvPicPr>
            <a:picLocks noChangeAspect="1"/>
          </p:cNvPicPr>
          <p:nvPr/>
        </p:nvPicPr>
        <p:blipFill>
          <a:blip r:embed="rId10"/>
          <a:stretch>
            <a:fillRect/>
          </a:stretch>
        </p:blipFill>
        <p:spPr>
          <a:xfrm>
            <a:off x="9072980" y="896915"/>
            <a:ext cx="2911875" cy="793773"/>
          </a:xfrm>
          <a:prstGeom prst="rect">
            <a:avLst/>
          </a:prstGeom>
        </p:spPr>
      </p:pic>
    </p:spTree>
    <p:extLst>
      <p:ext uri="{BB962C8B-B14F-4D97-AF65-F5344CB8AC3E}">
        <p14:creationId xmlns:p14="http://schemas.microsoft.com/office/powerpoint/2010/main" val="282044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20" y="10"/>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096000" y="10"/>
            <a:ext cx="6096000" cy="6857990"/>
          </a:xfrm>
          <a:prstGeom prst="rect">
            <a:avLst/>
          </a:prstGeom>
          <a:noFill/>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1191965" y="552807"/>
            <a:ext cx="9801854" cy="894253"/>
          </a:xfrm>
        </p:spPr>
        <p:txBody>
          <a:bodyPr anchor="b">
            <a:normAutofit/>
          </a:bodyPr>
          <a:lstStyle/>
          <a:p>
            <a:pPr algn="ctr"/>
            <a:r>
              <a:rPr lang="fr-FR" sz="4800" b="1" dirty="0">
                <a:solidFill>
                  <a:srgbClr val="FFFFFF"/>
                </a:solidFill>
                <a:latin typeface="Times New Roman" panose="02020603050405020304" pitchFamily="18" charset="0"/>
                <a:cs typeface="Times New Roman" panose="02020603050405020304" pitchFamily="18" charset="0"/>
              </a:rPr>
              <a:t>ARCHITECTURE</a:t>
            </a:r>
            <a:endParaRPr lang="en-US" sz="4800" b="1" dirty="0">
              <a:solidFill>
                <a:srgbClr val="FFFFFF"/>
              </a:solidFill>
              <a:latin typeface="Times New Roman" panose="02020603050405020304" pitchFamily="18" charset="0"/>
              <a:cs typeface="Times New Roman" panose="02020603050405020304" pitchFamily="18" charset="0"/>
            </a:endParaRPr>
          </a:p>
        </p:txBody>
      </p:sp>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9" name="Organigramme : Alternative 8">
            <a:extLst>
              <a:ext uri="{FF2B5EF4-FFF2-40B4-BE49-F238E27FC236}">
                <a16:creationId xmlns:a16="http://schemas.microsoft.com/office/drawing/2014/main" id="{96C2A172-8390-4C1C-DA7C-0FB84602D15C}"/>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10" name="Flèche : pentagone 9">
            <a:extLst>
              <a:ext uri="{FF2B5EF4-FFF2-40B4-BE49-F238E27FC236}">
                <a16:creationId xmlns:a16="http://schemas.microsoft.com/office/drawing/2014/main" id="{3BC6EAC0-6871-0440-B376-C8892BA66025}"/>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chevron 10">
            <a:extLst>
              <a:ext uri="{FF2B5EF4-FFF2-40B4-BE49-F238E27FC236}">
                <a16:creationId xmlns:a16="http://schemas.microsoft.com/office/drawing/2014/main" id="{059579CF-37A2-EB0D-CDB0-9009073FA88E}"/>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Flèche : chevron 11">
            <a:extLst>
              <a:ext uri="{FF2B5EF4-FFF2-40B4-BE49-F238E27FC236}">
                <a16:creationId xmlns:a16="http://schemas.microsoft.com/office/drawing/2014/main" id="{AD10781D-503C-FE39-89EE-4187D8ADA0EB}"/>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7" name="Image 16">
            <a:extLst>
              <a:ext uri="{FF2B5EF4-FFF2-40B4-BE49-F238E27FC236}">
                <a16:creationId xmlns:a16="http://schemas.microsoft.com/office/drawing/2014/main" id="{F23DB3EA-A33F-D3A4-C840-4066B72AF9FE}"/>
              </a:ext>
            </a:extLst>
          </p:cNvPr>
          <p:cNvPicPr>
            <a:picLocks noChangeAspect="1"/>
          </p:cNvPicPr>
          <p:nvPr/>
        </p:nvPicPr>
        <p:blipFill>
          <a:blip r:embed="rId5"/>
          <a:stretch>
            <a:fillRect/>
          </a:stretch>
        </p:blipFill>
        <p:spPr>
          <a:xfrm>
            <a:off x="1019175" y="1338262"/>
            <a:ext cx="10153650" cy="4181475"/>
          </a:xfrm>
          <a:prstGeom prst="rect">
            <a:avLst/>
          </a:prstGeom>
        </p:spPr>
      </p:pic>
      <p:pic>
        <p:nvPicPr>
          <p:cNvPr id="18" name="Image 17" descr="Une image contenant texte, Police, logo, conception&#10;&#10;Description générée automatiquement">
            <a:extLst>
              <a:ext uri="{FF2B5EF4-FFF2-40B4-BE49-F238E27FC236}">
                <a16:creationId xmlns:a16="http://schemas.microsoft.com/office/drawing/2014/main" id="{01229704-E687-2C4F-D7EE-1324ACE4F442}"/>
              </a:ext>
            </a:extLst>
          </p:cNvPr>
          <p:cNvPicPr>
            <a:picLocks noChangeAspect="1"/>
          </p:cNvPicPr>
          <p:nvPr/>
        </p:nvPicPr>
        <p:blipFill rotWithShape="1">
          <a:blip r:embed="rId6"/>
          <a:srcRect l="31201" t="7834" r="31808"/>
          <a:stretch/>
        </p:blipFill>
        <p:spPr>
          <a:xfrm>
            <a:off x="752571" y="433454"/>
            <a:ext cx="1495510" cy="654199"/>
          </a:xfrm>
          <a:prstGeom prst="rect">
            <a:avLst/>
          </a:prstGeom>
        </p:spPr>
      </p:pic>
      <p:pic>
        <p:nvPicPr>
          <p:cNvPr id="19" name="Image 18">
            <a:extLst>
              <a:ext uri="{FF2B5EF4-FFF2-40B4-BE49-F238E27FC236}">
                <a16:creationId xmlns:a16="http://schemas.microsoft.com/office/drawing/2014/main" id="{104AC1CB-C21E-13B5-4972-321628A61B92}"/>
              </a:ext>
            </a:extLst>
          </p:cNvPr>
          <p:cNvPicPr>
            <a:picLocks noChangeAspect="1"/>
          </p:cNvPicPr>
          <p:nvPr/>
        </p:nvPicPr>
        <p:blipFill>
          <a:blip r:embed="rId7"/>
          <a:stretch>
            <a:fillRect/>
          </a:stretch>
        </p:blipFill>
        <p:spPr>
          <a:xfrm>
            <a:off x="9144000" y="363666"/>
            <a:ext cx="2911875" cy="793773"/>
          </a:xfrm>
          <a:prstGeom prst="rect">
            <a:avLst/>
          </a:prstGeom>
        </p:spPr>
      </p:pic>
    </p:spTree>
    <p:extLst>
      <p:ext uri="{BB962C8B-B14F-4D97-AF65-F5344CB8AC3E}">
        <p14:creationId xmlns:p14="http://schemas.microsoft.com/office/powerpoint/2010/main" val="397099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161650" y="-2"/>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1199106" y="856097"/>
            <a:ext cx="9801854" cy="894253"/>
          </a:xfrm>
        </p:spPr>
        <p:txBody>
          <a:bodyPr anchor="b">
            <a:normAutofit/>
          </a:bodyPr>
          <a:lstStyle/>
          <a:p>
            <a:pPr algn="ctr"/>
            <a:r>
              <a:rPr lang="fr-FR" sz="4800" b="1" dirty="0">
                <a:solidFill>
                  <a:srgbClr val="FFFFFF"/>
                </a:solidFill>
                <a:latin typeface="Times New Roman" panose="02020603050405020304" pitchFamily="18" charset="0"/>
                <a:cs typeface="Times New Roman" panose="02020603050405020304" pitchFamily="18" charset="0"/>
              </a:rPr>
              <a:t>PREMIER ET SECOND MODULE</a:t>
            </a:r>
            <a:endParaRPr lang="en-US" sz="4800" b="1" dirty="0">
              <a:solidFill>
                <a:srgbClr val="FFFFFF"/>
              </a:solidFill>
              <a:latin typeface="Times New Roman" panose="02020603050405020304" pitchFamily="18" charset="0"/>
              <a:cs typeface="Times New Roman" panose="02020603050405020304" pitchFamily="18" charset="0"/>
            </a:endParaRPr>
          </a:p>
        </p:txBody>
      </p:sp>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5"/>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6"/>
          <a:stretch>
            <a:fillRect/>
          </a:stretch>
        </p:blipFill>
        <p:spPr>
          <a:xfrm>
            <a:off x="8812348" y="-75878"/>
            <a:ext cx="2911875" cy="793773"/>
          </a:xfrm>
          <a:prstGeom prst="rect">
            <a:avLst/>
          </a:prstGeom>
        </p:spPr>
      </p:pic>
      <p:sp>
        <p:nvSpPr>
          <p:cNvPr id="7" name="Titre 1">
            <a:extLst>
              <a:ext uri="{FF2B5EF4-FFF2-40B4-BE49-F238E27FC236}">
                <a16:creationId xmlns:a16="http://schemas.microsoft.com/office/drawing/2014/main" id="{1400FDB8-C09A-A333-0F2E-8223D13584E3}"/>
              </a:ext>
            </a:extLst>
          </p:cNvPr>
          <p:cNvSpPr txBox="1">
            <a:spLocks/>
          </p:cNvSpPr>
          <p:nvPr/>
        </p:nvSpPr>
        <p:spPr>
          <a:xfrm>
            <a:off x="1416881" y="2346771"/>
            <a:ext cx="3636008" cy="41014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rtl="0">
              <a:buFont typeface="Wingdings" panose="05000000000000000000" pitchFamily="2" charset="2"/>
              <a:buChar char="Ø"/>
            </a:pPr>
            <a:r>
              <a:rPr lang="fr-FR" sz="2000" b="1" dirty="0">
                <a:solidFill>
                  <a:schemeClr val="bg1"/>
                </a:solidFill>
                <a:latin typeface="Times New Roman" panose="02020603050405020304" pitchFamily="18" charset="0"/>
                <a:cs typeface="Times New Roman" panose="02020603050405020304" pitchFamily="18" charset="0"/>
              </a:rPr>
              <a:t>Extraction des </a:t>
            </a:r>
            <a:r>
              <a:rPr lang="en-US" sz="2000" b="1" dirty="0">
                <a:solidFill>
                  <a:schemeClr val="bg1"/>
                </a:solidFill>
                <a:latin typeface="Times New Roman" panose="02020603050405020304" pitchFamily="18" charset="0"/>
                <a:cs typeface="Times New Roman" panose="02020603050405020304" pitchFamily="18" charset="0"/>
              </a:rPr>
              <a:t>données</a:t>
            </a:r>
          </a:p>
          <a:p>
            <a:pPr marL="342900" indent="-342900" rtl="0">
              <a:buFont typeface="Wingdings" panose="05000000000000000000" pitchFamily="2" charset="2"/>
              <a:buChar char="Ø"/>
            </a:pPr>
            <a:endParaRPr lang="fr-FR"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2000" b="1" dirty="0">
                <a:solidFill>
                  <a:schemeClr val="bg1"/>
                </a:solidFill>
                <a:latin typeface="Times New Roman" panose="02020603050405020304" pitchFamily="18" charset="0"/>
                <a:cs typeface="Times New Roman" panose="02020603050405020304" pitchFamily="18" charset="0"/>
              </a:rPr>
              <a:t>Nettoyage des </a:t>
            </a:r>
            <a:r>
              <a:rPr lang="en-US" sz="2000" b="1" dirty="0">
                <a:solidFill>
                  <a:schemeClr val="bg1"/>
                </a:solidFill>
                <a:latin typeface="Times New Roman" panose="02020603050405020304" pitchFamily="18" charset="0"/>
                <a:cs typeface="Times New Roman" panose="02020603050405020304" pitchFamily="18" charset="0"/>
              </a:rPr>
              <a:t>données</a:t>
            </a:r>
            <a:r>
              <a:rPr lang="fr-FR" sz="2000" b="1" dirty="0">
                <a:solidFill>
                  <a:schemeClr val="bg1"/>
                </a:solidFill>
                <a:latin typeface="Times New Roman" panose="02020603050405020304" pitchFamily="18" charset="0"/>
                <a:cs typeface="Times New Roman" panose="02020603050405020304" pitchFamily="18" charset="0"/>
              </a:rPr>
              <a:t> </a:t>
            </a:r>
          </a:p>
          <a:p>
            <a:pPr marL="342900" indent="-342900" rtl="0">
              <a:buFont typeface="Wingdings" panose="05000000000000000000" pitchFamily="2" charset="2"/>
              <a:buChar char="Ø"/>
            </a:pPr>
            <a:endParaRPr lang="fr-FR"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2000" b="1" dirty="0" err="1">
                <a:solidFill>
                  <a:schemeClr val="bg1"/>
                </a:solidFill>
                <a:latin typeface="Times New Roman" panose="02020603050405020304" pitchFamily="18" charset="0"/>
                <a:cs typeface="Times New Roman" panose="02020603050405020304" pitchFamily="18" charset="0"/>
              </a:rPr>
              <a:t>Lemmatization</a:t>
            </a:r>
            <a:r>
              <a:rPr lang="fr-FR" sz="2000" b="1" dirty="0">
                <a:solidFill>
                  <a:schemeClr val="bg1"/>
                </a:solidFill>
                <a:latin typeface="Times New Roman" panose="02020603050405020304" pitchFamily="18" charset="0"/>
                <a:cs typeface="Times New Roman" panose="02020603050405020304" pitchFamily="18" charset="0"/>
              </a:rPr>
              <a:t> des </a:t>
            </a:r>
            <a:r>
              <a:rPr lang="en-US" sz="2000" b="1" dirty="0">
                <a:solidFill>
                  <a:schemeClr val="bg1"/>
                </a:solidFill>
                <a:latin typeface="Times New Roman" panose="02020603050405020304" pitchFamily="18" charset="0"/>
                <a:cs typeface="Times New Roman" panose="02020603050405020304" pitchFamily="18" charset="0"/>
              </a:rPr>
              <a:t>données</a:t>
            </a:r>
            <a:r>
              <a:rPr lang="fr-FR" sz="2000" b="1" dirty="0">
                <a:solidFill>
                  <a:schemeClr val="bg1"/>
                </a:solidFill>
                <a:latin typeface="Times New Roman" panose="02020603050405020304" pitchFamily="18" charset="0"/>
                <a:cs typeface="Times New Roman" panose="02020603050405020304" pitchFamily="18" charset="0"/>
              </a:rPr>
              <a:t> </a:t>
            </a:r>
          </a:p>
          <a:p>
            <a:pPr marL="342900" indent="-342900" rtl="0">
              <a:buFont typeface="Wingdings" panose="05000000000000000000" pitchFamily="2" charset="2"/>
              <a:buChar char="Ø"/>
            </a:pPr>
            <a:endParaRPr lang="fr-FR"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Recherche des </a:t>
            </a:r>
            <a:r>
              <a:rPr lang="en-US" sz="2000" b="1" dirty="0" err="1">
                <a:solidFill>
                  <a:schemeClr val="bg1"/>
                </a:solidFill>
                <a:latin typeface="Times New Roman" panose="02020603050405020304" pitchFamily="18" charset="0"/>
                <a:cs typeface="Times New Roman" panose="02020603050405020304" pitchFamily="18" charset="0"/>
              </a:rPr>
              <a:t>meilleures</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paramètres</a:t>
            </a:r>
            <a:r>
              <a:rPr lang="en-US" sz="2000" b="1" dirty="0">
                <a:solidFill>
                  <a:schemeClr val="bg1"/>
                </a:solidFill>
                <a:latin typeface="Times New Roman" panose="02020603050405020304" pitchFamily="18" charset="0"/>
                <a:cs typeface="Times New Roman" panose="02020603050405020304" pitchFamily="18" charset="0"/>
              </a:rPr>
              <a:t> du model</a:t>
            </a:r>
          </a:p>
          <a:p>
            <a:pPr marL="342900" indent="-342900" rtl="0">
              <a:buFont typeface="Wingdings" panose="05000000000000000000" pitchFamily="2" charset="2"/>
              <a:buChar char="Ø"/>
            </a:pPr>
            <a:endParaRPr lang="fr-FR"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2000" b="1" dirty="0">
                <a:solidFill>
                  <a:schemeClr val="bg1"/>
                </a:solidFill>
                <a:latin typeface="Times New Roman" panose="02020603050405020304" pitchFamily="18" charset="0"/>
                <a:cs typeface="Times New Roman" panose="02020603050405020304" pitchFamily="18" charset="0"/>
              </a:rPr>
              <a:t>Utilisation du model Ridge avec les </a:t>
            </a:r>
            <a:r>
              <a:rPr lang="en-US" sz="2000" b="1" dirty="0" err="1">
                <a:solidFill>
                  <a:schemeClr val="bg1"/>
                </a:solidFill>
                <a:latin typeface="Times New Roman" panose="02020603050405020304" pitchFamily="18" charset="0"/>
                <a:cs typeface="Times New Roman" panose="02020603050405020304" pitchFamily="18" charset="0"/>
              </a:rPr>
              <a:t>meilleurs</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paramètres</a:t>
            </a:r>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endParaRPr lang="fr-FR" sz="20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2000" b="1" dirty="0">
                <a:solidFill>
                  <a:schemeClr val="bg1"/>
                </a:solidFill>
                <a:latin typeface="Times New Roman" panose="02020603050405020304" pitchFamily="18" charset="0"/>
                <a:cs typeface="Times New Roman" panose="02020603050405020304" pitchFamily="18" charset="0"/>
              </a:rPr>
              <a:t>Calcul du </a:t>
            </a:r>
            <a:r>
              <a:rPr lang="en-US" sz="2000" b="1" dirty="0" err="1">
                <a:solidFill>
                  <a:schemeClr val="bg1"/>
                </a:solidFill>
                <a:latin typeface="Times New Roman" panose="02020603050405020304" pitchFamily="18" charset="0"/>
                <a:cs typeface="Times New Roman" panose="02020603050405020304" pitchFamily="18" charset="0"/>
              </a:rPr>
              <a:t>coût</a:t>
            </a:r>
            <a:r>
              <a:rPr lang="en-US" sz="2000" b="1" dirty="0">
                <a:solidFill>
                  <a:schemeClr val="bg1"/>
                </a:solidFill>
                <a:latin typeface="Times New Roman" panose="02020603050405020304" pitchFamily="18" charset="0"/>
                <a:cs typeface="Times New Roman" panose="02020603050405020304" pitchFamily="18" charset="0"/>
              </a:rPr>
              <a:t> </a:t>
            </a:r>
          </a:p>
          <a:p>
            <a:pPr algn="ctr"/>
            <a:endParaRPr lang="en-US" sz="4800" b="1" dirty="0">
              <a:solidFill>
                <a:srgbClr val="FFFFFF"/>
              </a:solidFill>
              <a:latin typeface="Times New Roman" panose="02020603050405020304" pitchFamily="18" charset="0"/>
              <a:cs typeface="Times New Roman" panose="02020603050405020304" pitchFamily="18" charset="0"/>
            </a:endParaRPr>
          </a:p>
        </p:txBody>
      </p:sp>
      <p:pic>
        <p:nvPicPr>
          <p:cNvPr id="9" name="Image 8" descr="Une image contenant Bleu électrique, Bleu cobalt, conception&#10;&#10;Description générée automatiquement">
            <a:extLst>
              <a:ext uri="{FF2B5EF4-FFF2-40B4-BE49-F238E27FC236}">
                <a16:creationId xmlns:a16="http://schemas.microsoft.com/office/drawing/2014/main" id="{D4027613-E48F-A181-0EFA-1A83C600F0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2742" y="1888552"/>
            <a:ext cx="5290852" cy="3476300"/>
          </a:xfrm>
          <a:prstGeom prst="rect">
            <a:avLst/>
          </a:prstGeom>
        </p:spPr>
      </p:pic>
    </p:spTree>
    <p:extLst>
      <p:ext uri="{BB962C8B-B14F-4D97-AF65-F5344CB8AC3E}">
        <p14:creationId xmlns:p14="http://schemas.microsoft.com/office/powerpoint/2010/main" val="33403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25897" y="197707"/>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1199106" y="856097"/>
            <a:ext cx="9801854" cy="894253"/>
          </a:xfrm>
        </p:spPr>
        <p:txBody>
          <a:bodyPr anchor="b">
            <a:normAutofit/>
          </a:bodyPr>
          <a:lstStyle/>
          <a:p>
            <a:pPr algn="ctr"/>
            <a:r>
              <a:rPr lang="fr-FR" sz="4800" b="1" dirty="0">
                <a:solidFill>
                  <a:srgbClr val="FFFFFF"/>
                </a:solidFill>
                <a:latin typeface="Times New Roman" panose="02020603050405020304" pitchFamily="18" charset="0"/>
                <a:cs typeface="Times New Roman" panose="02020603050405020304" pitchFamily="18" charset="0"/>
              </a:rPr>
              <a:t>APPICATION</a:t>
            </a:r>
            <a:endParaRPr lang="en-US" sz="4800" b="1" dirty="0">
              <a:solidFill>
                <a:srgbClr val="FFFFFF"/>
              </a:solidFill>
              <a:latin typeface="Times New Roman" panose="02020603050405020304" pitchFamily="18" charset="0"/>
              <a:cs typeface="Times New Roman" panose="02020603050405020304" pitchFamily="18" charset="0"/>
            </a:endParaRPr>
          </a:p>
        </p:txBody>
      </p:sp>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5"/>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6"/>
          <a:stretch>
            <a:fillRect/>
          </a:stretch>
        </p:blipFill>
        <p:spPr>
          <a:xfrm>
            <a:off x="8812348" y="-75878"/>
            <a:ext cx="2911875" cy="793773"/>
          </a:xfrm>
          <a:prstGeom prst="rect">
            <a:avLst/>
          </a:prstGeom>
        </p:spPr>
      </p:pic>
      <p:sp>
        <p:nvSpPr>
          <p:cNvPr id="7" name="Titre 1">
            <a:extLst>
              <a:ext uri="{FF2B5EF4-FFF2-40B4-BE49-F238E27FC236}">
                <a16:creationId xmlns:a16="http://schemas.microsoft.com/office/drawing/2014/main" id="{1400FDB8-C09A-A333-0F2E-8223D13584E3}"/>
              </a:ext>
            </a:extLst>
          </p:cNvPr>
          <p:cNvSpPr txBox="1">
            <a:spLocks/>
          </p:cNvSpPr>
          <p:nvPr/>
        </p:nvSpPr>
        <p:spPr>
          <a:xfrm>
            <a:off x="1166316" y="2546942"/>
            <a:ext cx="5607346" cy="19725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rtl="0">
              <a:buFont typeface="Wingdings" panose="05000000000000000000" pitchFamily="2" charset="2"/>
              <a:buChar char="Ø"/>
            </a:pPr>
            <a:r>
              <a:rPr lang="fr-FR" sz="3200" b="1" dirty="0">
                <a:solidFill>
                  <a:schemeClr val="bg1"/>
                </a:solidFill>
                <a:latin typeface="Times New Roman" panose="02020603050405020304" pitchFamily="18" charset="0"/>
                <a:cs typeface="Times New Roman" panose="02020603050405020304" pitchFamily="18" charset="0"/>
              </a:rPr>
              <a:t>Prédiction</a:t>
            </a:r>
          </a:p>
          <a:p>
            <a:pPr marL="342900" indent="-342900" rtl="0">
              <a:buFont typeface="Wingdings" panose="05000000000000000000" pitchFamily="2" charset="2"/>
              <a:buChar char="Ø"/>
            </a:pPr>
            <a:endParaRPr lang="fr-FR" sz="32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3200" b="1" dirty="0">
                <a:solidFill>
                  <a:schemeClr val="bg1"/>
                </a:solidFill>
                <a:latin typeface="Times New Roman" panose="02020603050405020304" pitchFamily="18" charset="0"/>
                <a:cs typeface="Times New Roman" panose="02020603050405020304" pitchFamily="18" charset="0"/>
              </a:rPr>
              <a:t>Calcul de la similarité</a:t>
            </a:r>
          </a:p>
          <a:p>
            <a:pPr marL="342900" indent="-342900" rtl="0">
              <a:buFont typeface="Wingdings" panose="05000000000000000000" pitchFamily="2" charset="2"/>
              <a:buChar char="Ø"/>
            </a:pPr>
            <a:endParaRPr lang="fr-FR" sz="3200" b="1" dirty="0">
              <a:solidFill>
                <a:schemeClr val="bg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sz="3200" b="1" dirty="0">
                <a:solidFill>
                  <a:schemeClr val="bg1"/>
                </a:solidFill>
                <a:latin typeface="Times New Roman" panose="02020603050405020304" pitchFamily="18" charset="0"/>
                <a:cs typeface="Times New Roman" panose="02020603050405020304" pitchFamily="18" charset="0"/>
              </a:rPr>
              <a:t>Utilisation des autres modules</a:t>
            </a:r>
            <a:endParaRPr lang="en-US" sz="3200" b="1" dirty="0">
              <a:solidFill>
                <a:srgbClr val="FFFFFF"/>
              </a:solidFill>
              <a:latin typeface="Times New Roman" panose="02020603050405020304" pitchFamily="18" charset="0"/>
              <a:cs typeface="Times New Roman" panose="02020603050405020304" pitchFamily="18" charset="0"/>
            </a:endParaRPr>
          </a:p>
        </p:txBody>
      </p:sp>
      <p:pic>
        <p:nvPicPr>
          <p:cNvPr id="25" name="Image 24" descr="Une image contenant capture d’écran, Graphique, Bleu électrique&#10;&#10;Description générée automatiquement">
            <a:extLst>
              <a:ext uri="{FF2B5EF4-FFF2-40B4-BE49-F238E27FC236}">
                <a16:creationId xmlns:a16="http://schemas.microsoft.com/office/drawing/2014/main" id="{088C04A5-1652-9114-17DC-2DE9771AE5FC}"/>
              </a:ext>
            </a:extLst>
          </p:cNvPr>
          <p:cNvPicPr>
            <a:picLocks noChangeAspect="1"/>
          </p:cNvPicPr>
          <p:nvPr/>
        </p:nvPicPr>
        <p:blipFill rotWithShape="1">
          <a:blip r:embed="rId7">
            <a:extLst>
              <a:ext uri="{28A0092B-C50C-407E-A947-70E740481C1C}">
                <a14:useLocalDpi xmlns:a14="http://schemas.microsoft.com/office/drawing/2010/main" val="0"/>
              </a:ext>
            </a:extLst>
          </a:blip>
          <a:srcRect t="-325" r="42500"/>
          <a:stretch/>
        </p:blipFill>
        <p:spPr>
          <a:xfrm>
            <a:off x="6248809" y="1685494"/>
            <a:ext cx="4664364" cy="4568852"/>
          </a:xfrm>
          <a:prstGeom prst="rect">
            <a:avLst/>
          </a:prstGeom>
        </p:spPr>
      </p:pic>
    </p:spTree>
    <p:extLst>
      <p:ext uri="{BB962C8B-B14F-4D97-AF65-F5344CB8AC3E}">
        <p14:creationId xmlns:p14="http://schemas.microsoft.com/office/powerpoint/2010/main" val="156263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25897" y="197707"/>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2" name="Titre 1">
            <a:extLst>
              <a:ext uri="{FF2B5EF4-FFF2-40B4-BE49-F238E27FC236}">
                <a16:creationId xmlns:a16="http://schemas.microsoft.com/office/drawing/2014/main" id="{8F1D06C3-8EA5-9A34-9820-56509531E433}"/>
              </a:ext>
            </a:extLst>
          </p:cNvPr>
          <p:cNvSpPr>
            <a:spLocks noGrp="1"/>
          </p:cNvSpPr>
          <p:nvPr>
            <p:ph type="title"/>
          </p:nvPr>
        </p:nvSpPr>
        <p:spPr>
          <a:xfrm>
            <a:off x="1199106" y="856097"/>
            <a:ext cx="9801854" cy="894253"/>
          </a:xfrm>
        </p:spPr>
        <p:txBody>
          <a:bodyPr anchor="b">
            <a:normAutofit/>
          </a:bodyPr>
          <a:lstStyle/>
          <a:p>
            <a:pPr algn="ctr"/>
            <a:r>
              <a:rPr lang="fr-FR" sz="2800" b="1" i="0" dirty="0">
                <a:solidFill>
                  <a:schemeClr val="bg1"/>
                </a:solidFill>
                <a:effectLst/>
              </a:rPr>
              <a:t>les mots les plus </a:t>
            </a:r>
            <a:r>
              <a:rPr lang="fr-FR" sz="2800" b="1" i="0" dirty="0" err="1">
                <a:solidFill>
                  <a:schemeClr val="bg1"/>
                </a:solidFill>
                <a:effectLst/>
              </a:rPr>
              <a:t>frequents</a:t>
            </a:r>
            <a:r>
              <a:rPr lang="fr-FR" sz="2800" b="1" i="0" dirty="0">
                <a:solidFill>
                  <a:schemeClr val="bg1"/>
                </a:solidFill>
                <a:effectLst/>
              </a:rPr>
              <a:t> dans la description</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5"/>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6"/>
          <a:stretch>
            <a:fillRect/>
          </a:stretch>
        </p:blipFill>
        <p:spPr>
          <a:xfrm>
            <a:off x="8812348" y="-75878"/>
            <a:ext cx="2911875" cy="793773"/>
          </a:xfrm>
          <a:prstGeom prst="rect">
            <a:avLst/>
          </a:prstGeom>
        </p:spPr>
      </p:pic>
      <p:pic>
        <p:nvPicPr>
          <p:cNvPr id="4" name="Image 3">
            <a:extLst>
              <a:ext uri="{FF2B5EF4-FFF2-40B4-BE49-F238E27FC236}">
                <a16:creationId xmlns:a16="http://schemas.microsoft.com/office/drawing/2014/main" id="{7D799D7C-1764-F759-0578-BF5FDAC2AAC6}"/>
              </a:ext>
            </a:extLst>
          </p:cNvPr>
          <p:cNvPicPr>
            <a:picLocks noChangeAspect="1"/>
          </p:cNvPicPr>
          <p:nvPr/>
        </p:nvPicPr>
        <p:blipFill rotWithShape="1">
          <a:blip r:embed="rId7"/>
          <a:srcRect l="3821" r="16088"/>
          <a:stretch/>
        </p:blipFill>
        <p:spPr>
          <a:xfrm>
            <a:off x="2027351" y="1820175"/>
            <a:ext cx="8190576" cy="4004772"/>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a:noFill/>
        </p:spPr>
      </p:pic>
    </p:spTree>
    <p:extLst>
      <p:ext uri="{BB962C8B-B14F-4D97-AF65-F5344CB8AC3E}">
        <p14:creationId xmlns:p14="http://schemas.microsoft.com/office/powerpoint/2010/main" val="319265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4">
            <a:alphaModFix amt="60000"/>
          </a:blip>
          <a:srcRect l="30026" r="9308" b="1"/>
          <a:stretch/>
        </p:blipFill>
        <p:spPr>
          <a:xfrm>
            <a:off x="25897" y="197707"/>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5"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6"/>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7"/>
          <a:stretch>
            <a:fillRect/>
          </a:stretch>
        </p:blipFill>
        <p:spPr>
          <a:xfrm>
            <a:off x="8812348" y="-75878"/>
            <a:ext cx="2911875" cy="793773"/>
          </a:xfrm>
          <a:prstGeom prst="rect">
            <a:avLst/>
          </a:prstGeom>
        </p:spPr>
      </p:pic>
      <p:graphicFrame>
        <p:nvGraphicFramePr>
          <p:cNvPr id="30" name="Tableau 11">
            <a:extLst>
              <a:ext uri="{FF2B5EF4-FFF2-40B4-BE49-F238E27FC236}">
                <a16:creationId xmlns:a16="http://schemas.microsoft.com/office/drawing/2014/main" id="{C6102643-33B6-B3EE-14F7-1DCC0DBCCEAB}"/>
              </a:ext>
            </a:extLst>
          </p:cNvPr>
          <p:cNvGraphicFramePr>
            <a:graphicFrameLocks/>
          </p:cNvGraphicFramePr>
          <p:nvPr>
            <p:extLst>
              <p:ext uri="{D42A27DB-BD31-4B8C-83A1-F6EECF244321}">
                <p14:modId xmlns:p14="http://schemas.microsoft.com/office/powerpoint/2010/main" val="220981930"/>
              </p:ext>
            </p:extLst>
          </p:nvPr>
        </p:nvGraphicFramePr>
        <p:xfrm>
          <a:off x="222598" y="2604821"/>
          <a:ext cx="5945332" cy="2481050"/>
        </p:xfrm>
        <a:graphic>
          <a:graphicData uri="http://schemas.openxmlformats.org/drawingml/2006/table">
            <a:tbl>
              <a:tblPr firstRow="1" bandRow="1">
                <a:solidFill>
                  <a:schemeClr val="bg1">
                    <a:lumMod val="95000"/>
                  </a:schemeClr>
                </a:solidFill>
                <a:tableStyleId>{5FD0F851-EC5A-4D38-B0AD-8093EC10F338}</a:tableStyleId>
              </a:tblPr>
              <a:tblGrid>
                <a:gridCol w="1191600">
                  <a:extLst>
                    <a:ext uri="{9D8B030D-6E8A-4147-A177-3AD203B41FA5}">
                      <a16:colId xmlns:a16="http://schemas.microsoft.com/office/drawing/2014/main" val="1158840958"/>
                    </a:ext>
                  </a:extLst>
                </a:gridCol>
                <a:gridCol w="1314116">
                  <a:extLst>
                    <a:ext uri="{9D8B030D-6E8A-4147-A177-3AD203B41FA5}">
                      <a16:colId xmlns:a16="http://schemas.microsoft.com/office/drawing/2014/main" val="1014947327"/>
                    </a:ext>
                  </a:extLst>
                </a:gridCol>
                <a:gridCol w="1875843">
                  <a:extLst>
                    <a:ext uri="{9D8B030D-6E8A-4147-A177-3AD203B41FA5}">
                      <a16:colId xmlns:a16="http://schemas.microsoft.com/office/drawing/2014/main" val="2653728004"/>
                    </a:ext>
                  </a:extLst>
                </a:gridCol>
                <a:gridCol w="1563773">
                  <a:extLst>
                    <a:ext uri="{9D8B030D-6E8A-4147-A177-3AD203B41FA5}">
                      <a16:colId xmlns:a16="http://schemas.microsoft.com/office/drawing/2014/main" val="4218738779"/>
                    </a:ext>
                  </a:extLst>
                </a:gridCol>
              </a:tblGrid>
              <a:tr h="1677752">
                <a:tc>
                  <a:txBody>
                    <a:bodyPr/>
                    <a:lstStyle>
                      <a:defPPr>
                        <a:defRPr lang="fr-FR"/>
                      </a:defPPr>
                    </a:lstStyle>
                    <a:p>
                      <a:pPr algn="ctr" rtl="0"/>
                      <a:r>
                        <a:rPr lang="fr-FR" sz="2700" b="1" cap="none" spc="0">
                          <a:solidFill>
                            <a:schemeClr val="tx1"/>
                          </a:solidFill>
                        </a:rPr>
                        <a:t>MSE Train</a:t>
                      </a:r>
                      <a:endParaRPr lang="fr-FR" sz="2700" b="1" cap="none" spc="0" noProof="0">
                        <a:solidFill>
                          <a:schemeClr val="tx1"/>
                        </a:solidFill>
                      </a:endParaRPr>
                    </a:p>
                  </a:txBody>
                  <a:tcPr marL="109185" marR="162369" marT="31196" marB="233969"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fr-FR" sz="2700" b="1" cap="none" spc="0" dirty="0">
                          <a:solidFill>
                            <a:schemeClr val="tx1"/>
                          </a:solidFill>
                        </a:rPr>
                        <a:t>MSE</a:t>
                      </a:r>
                    </a:p>
                    <a:p>
                      <a:pPr algn="ctr" rtl="0"/>
                      <a:r>
                        <a:rPr lang="fr-FR" sz="2700" b="1" cap="none" spc="0" noProof="0" dirty="0">
                          <a:solidFill>
                            <a:schemeClr val="tx1"/>
                          </a:solidFill>
                        </a:rPr>
                        <a:t>Test</a:t>
                      </a:r>
                    </a:p>
                  </a:txBody>
                  <a:tcPr marL="109185" marR="162369" marT="31196" marB="233969"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fr-FR" sz="2700" b="1" cap="none" spc="0" dirty="0">
                          <a:solidFill>
                            <a:schemeClr val="tx1"/>
                          </a:solidFill>
                        </a:rPr>
                        <a:t>R-</a:t>
                      </a:r>
                      <a:r>
                        <a:rPr lang="fr-FR" sz="2700" b="1" cap="none" spc="0" dirty="0" err="1">
                          <a:solidFill>
                            <a:schemeClr val="tx1"/>
                          </a:solidFill>
                        </a:rPr>
                        <a:t>squared</a:t>
                      </a:r>
                      <a:r>
                        <a:rPr lang="fr-FR" sz="2700" b="1" cap="none" spc="0" dirty="0">
                          <a:solidFill>
                            <a:schemeClr val="tx1"/>
                          </a:solidFill>
                        </a:rPr>
                        <a:t> (R²) </a:t>
                      </a:r>
                    </a:p>
                    <a:p>
                      <a:pPr algn="ctr" rtl="0"/>
                      <a:r>
                        <a:rPr lang="fr-FR" sz="2700" b="1" cap="none" spc="0" noProof="0" dirty="0">
                          <a:solidFill>
                            <a:schemeClr val="tx1"/>
                          </a:solidFill>
                        </a:rPr>
                        <a:t>Train</a:t>
                      </a:r>
                    </a:p>
                  </a:txBody>
                  <a:tcPr marL="109185" marR="162369" marT="31196" marB="233969"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fr-FR" sz="2700" b="1" cap="none" spc="0">
                          <a:solidFill>
                            <a:schemeClr val="tx1"/>
                          </a:solidFill>
                        </a:rPr>
                        <a:t>R-</a:t>
                      </a:r>
                      <a:r>
                        <a:rPr lang="fr-FR" sz="2700" b="1" cap="none" spc="0" err="1">
                          <a:solidFill>
                            <a:schemeClr val="tx1"/>
                          </a:solidFill>
                        </a:rPr>
                        <a:t>squared</a:t>
                      </a:r>
                      <a:r>
                        <a:rPr lang="fr-FR" sz="2700" b="1" cap="none" spc="0">
                          <a:solidFill>
                            <a:schemeClr val="tx1"/>
                          </a:solidFill>
                        </a:rPr>
                        <a:t> (R²) </a:t>
                      </a:r>
                    </a:p>
                    <a:p>
                      <a:pPr algn="ctr" rtl="0"/>
                      <a:r>
                        <a:rPr lang="fr-FR" sz="2700" b="1" cap="none" spc="0" noProof="0">
                          <a:solidFill>
                            <a:schemeClr val="tx1"/>
                          </a:solidFill>
                        </a:rPr>
                        <a:t>Test</a:t>
                      </a:r>
                    </a:p>
                  </a:txBody>
                  <a:tcPr marL="109185" marR="162369" marT="31196" marB="233969"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13590700"/>
                  </a:ext>
                </a:extLst>
              </a:tr>
              <a:tr h="538809">
                <a:tc>
                  <a:txBody>
                    <a:bodyPr/>
                    <a:lstStyle>
                      <a:defPPr>
                        <a:defRPr lang="fr-FR"/>
                      </a:defPPr>
                    </a:lstStyle>
                    <a:p>
                      <a:pPr algn="ctr" rtl="0"/>
                      <a:r>
                        <a:rPr lang="fr-FR" sz="2000" cap="none" spc="0">
                          <a:solidFill>
                            <a:schemeClr val="tx1"/>
                          </a:solidFill>
                        </a:rPr>
                        <a:t>6528.90</a:t>
                      </a:r>
                      <a:endParaRPr lang="fr-FR" sz="2000" cap="none" spc="0" noProof="0">
                        <a:solidFill>
                          <a:schemeClr val="tx1"/>
                        </a:solidFill>
                      </a:endParaRPr>
                    </a:p>
                  </a:txBody>
                  <a:tcPr marL="109185" marR="162369" marT="31196" marB="233969" anchor="ctr">
                    <a:lnL w="12700" cap="flat" cmpd="sng" algn="ctr">
                      <a:solidFill>
                        <a:schemeClr val="tx1"/>
                      </a:solid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fr-FR" sz="2000" cap="none" spc="0">
                          <a:solidFill>
                            <a:schemeClr val="tx1"/>
                          </a:solidFill>
                        </a:rPr>
                        <a:t>87528.30</a:t>
                      </a:r>
                      <a:endParaRPr lang="fr-FR" sz="2000" cap="none" spc="0" noProof="0">
                        <a:solidFill>
                          <a:schemeClr val="tx1"/>
                        </a:solidFill>
                      </a:endParaRPr>
                    </a:p>
                  </a:txBody>
                  <a:tcPr marL="109185" marR="162369" marT="31196" marB="233969" anchor="ctr">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en-US" sz="2000" cap="none" spc="0" noProof="0" dirty="0">
                          <a:solidFill>
                            <a:schemeClr val="tx1"/>
                          </a:solidFill>
                        </a:rPr>
                        <a:t>0</a:t>
                      </a:r>
                      <a:r>
                        <a:rPr lang="fr-FR" sz="2000" cap="none" spc="0" noProof="0" dirty="0">
                          <a:solidFill>
                            <a:schemeClr val="tx1"/>
                          </a:solidFill>
                        </a:rPr>
                        <a:t>.96</a:t>
                      </a:r>
                    </a:p>
                  </a:txBody>
                  <a:tcPr marL="109185" marR="162369" marT="31196" marB="233969" anchor="ctr">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defPPr>
                        <a:defRPr lang="fr-FR"/>
                      </a:defPPr>
                    </a:lstStyle>
                    <a:p>
                      <a:pPr algn="ctr" rtl="0"/>
                      <a:r>
                        <a:rPr lang="fr-FR" sz="2000" cap="none" spc="0" noProof="0" dirty="0">
                          <a:solidFill>
                            <a:schemeClr val="tx1"/>
                          </a:solidFill>
                        </a:rPr>
                        <a:t>0.59</a:t>
                      </a:r>
                    </a:p>
                  </a:txBody>
                  <a:tcPr marL="109185" marR="162369" marT="31196" marB="233969" anchor="ctr">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30826746"/>
                  </a:ext>
                </a:extLst>
              </a:tr>
            </a:tbl>
          </a:graphicData>
        </a:graphic>
      </p:graphicFrame>
      <p:sp>
        <p:nvSpPr>
          <p:cNvPr id="6" name="Titre 3">
            <a:extLst>
              <a:ext uri="{FF2B5EF4-FFF2-40B4-BE49-F238E27FC236}">
                <a16:creationId xmlns:a16="http://schemas.microsoft.com/office/drawing/2014/main" id="{587D1372-9EA2-89D7-A6CF-D59250D32CF2}"/>
              </a:ext>
            </a:extLst>
          </p:cNvPr>
          <p:cNvSpPr txBox="1">
            <a:spLocks/>
          </p:cNvSpPr>
          <p:nvPr/>
        </p:nvSpPr>
        <p:spPr>
          <a:xfrm>
            <a:off x="23532" y="911205"/>
            <a:ext cx="7374796" cy="1531525"/>
          </a:xfrm>
          <a:prstGeom prst="rect">
            <a:avLst/>
          </a:prstGeom>
        </p:spPr>
        <p:txBody>
          <a:bodyPr vert="horz" lIns="91440" tIns="45720" rIns="91440" bIns="45720" rtlCol="0" anchor="ctr">
            <a:normAutofit/>
          </a:bodyPr>
          <a:lstStyle>
            <a:defPPr>
              <a:defRPr lang="fr-F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Métriques du modèle de </a:t>
            </a:r>
            <a:r>
              <a:rPr lang="fr-FR" sz="3200" dirty="0" err="1">
                <a:solidFill>
                  <a:schemeClr val="bg1"/>
                </a:solidFill>
              </a:rPr>
              <a:t>Rigde</a:t>
            </a:r>
            <a:endParaRPr lang="fr-FR" sz="3200" dirty="0">
              <a:solidFill>
                <a:schemeClr val="bg1"/>
              </a:solidFill>
            </a:endParaRPr>
          </a:p>
        </p:txBody>
      </p:sp>
      <p:pic>
        <p:nvPicPr>
          <p:cNvPr id="9" name="Image 8" descr="Une image contenant texte, Tracé, ligne, diagramme&#10;&#10;Description générée automatiquement">
            <a:extLst>
              <a:ext uri="{FF2B5EF4-FFF2-40B4-BE49-F238E27FC236}">
                <a16:creationId xmlns:a16="http://schemas.microsoft.com/office/drawing/2014/main" id="{F5C049E9-86BE-80C3-6983-0A2719E5EF21}"/>
              </a:ext>
            </a:extLst>
          </p:cNvPr>
          <p:cNvPicPr>
            <a:picLocks noChangeAspect="1"/>
          </p:cNvPicPr>
          <p:nvPr/>
        </p:nvPicPr>
        <p:blipFill>
          <a:blip r:embed="rId8"/>
          <a:stretch>
            <a:fillRect/>
          </a:stretch>
        </p:blipFill>
        <p:spPr>
          <a:xfrm>
            <a:off x="6425967" y="1883709"/>
            <a:ext cx="5007887" cy="4018829"/>
          </a:xfrm>
          <a:prstGeom prst="rect">
            <a:avLst/>
          </a:prstGeom>
          <a:noFill/>
        </p:spPr>
      </p:pic>
    </p:spTree>
    <p:extLst>
      <p:ext uri="{BB962C8B-B14F-4D97-AF65-F5344CB8AC3E}">
        <p14:creationId xmlns:p14="http://schemas.microsoft.com/office/powerpoint/2010/main" val="18625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78" name="Rectangle 7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Une image contenant flou, Caractère coloré, bleu, léger&#10;&#10;Description générée automatiquement">
            <a:extLst>
              <a:ext uri="{FF2B5EF4-FFF2-40B4-BE49-F238E27FC236}">
                <a16:creationId xmlns:a16="http://schemas.microsoft.com/office/drawing/2014/main" id="{43634228-9DB9-ED8C-9C3E-FFB81D44B0A3}"/>
              </a:ext>
            </a:extLst>
          </p:cNvPr>
          <p:cNvPicPr>
            <a:picLocks noChangeAspect="1"/>
          </p:cNvPicPr>
          <p:nvPr/>
        </p:nvPicPr>
        <p:blipFill rotWithShape="1">
          <a:blip r:embed="rId3">
            <a:alphaModFix amt="60000"/>
          </a:blip>
          <a:srcRect l="30026" r="9308" b="1"/>
          <a:stretch/>
        </p:blipFill>
        <p:spPr>
          <a:xfrm>
            <a:off x="84172" y="15541"/>
            <a:ext cx="6095980" cy="6857990"/>
          </a:xfrm>
          <a:prstGeom prst="rect">
            <a:avLst/>
          </a:prstGeom>
        </p:spPr>
      </p:pic>
      <p:pic>
        <p:nvPicPr>
          <p:cNvPr id="27" name="Image 26" descr="ESTIA - MATLAB Access for Everyone - MATLAB &amp; Simulink">
            <a:extLst>
              <a:ext uri="{FF2B5EF4-FFF2-40B4-BE49-F238E27FC236}">
                <a16:creationId xmlns:a16="http://schemas.microsoft.com/office/drawing/2014/main" id="{BB22788B-0AC8-6559-434C-52ACABF61710}"/>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30062" r="33717" b="1"/>
          <a:stretch/>
        </p:blipFill>
        <p:spPr bwMode="auto">
          <a:xfrm>
            <a:off x="6167929" y="15541"/>
            <a:ext cx="6096000" cy="6857990"/>
          </a:xfrm>
          <a:prstGeom prst="rect">
            <a:avLst/>
          </a:prstGeom>
          <a:noFill/>
        </p:spPr>
      </p:pic>
      <p:sp>
        <p:nvSpPr>
          <p:cNvPr id="14" name="Titre 1">
            <a:extLst>
              <a:ext uri="{FF2B5EF4-FFF2-40B4-BE49-F238E27FC236}">
                <a16:creationId xmlns:a16="http://schemas.microsoft.com/office/drawing/2014/main" id="{2A525AE5-C001-E5DB-291C-36D8BEAD25D0}"/>
              </a:ext>
            </a:extLst>
          </p:cNvPr>
          <p:cNvSpPr txBox="1">
            <a:spLocks/>
          </p:cNvSpPr>
          <p:nvPr/>
        </p:nvSpPr>
        <p:spPr>
          <a:xfrm>
            <a:off x="-71021" y="994299"/>
            <a:ext cx="11762912" cy="4900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b="1">
              <a:latin typeface="Times New Roman" panose="02020603050405020304" pitchFamily="18" charset="0"/>
              <a:cs typeface="Times New Roman" panose="02020603050405020304" pitchFamily="18" charset="0"/>
            </a:endParaRPr>
          </a:p>
          <a:p>
            <a:pPr>
              <a:spcAft>
                <a:spcPts val="600"/>
              </a:spcAft>
            </a:pPr>
            <a:endParaRPr lang="fr-FR" sz="3600"/>
          </a:p>
        </p:txBody>
      </p:sp>
      <p:sp>
        <p:nvSpPr>
          <p:cNvPr id="20" name="Organigramme : Alternative 19">
            <a:extLst>
              <a:ext uri="{FF2B5EF4-FFF2-40B4-BE49-F238E27FC236}">
                <a16:creationId xmlns:a16="http://schemas.microsoft.com/office/drawing/2014/main" id="{2F038292-B144-8348-5332-F6C8A8F7A3C3}"/>
              </a:ext>
            </a:extLst>
          </p:cNvPr>
          <p:cNvSpPr/>
          <p:nvPr/>
        </p:nvSpPr>
        <p:spPr>
          <a:xfrm>
            <a:off x="1669002" y="6289123"/>
            <a:ext cx="3515558" cy="31826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Ferol TATANG /Lagnol SOBJIO</a:t>
            </a:r>
          </a:p>
        </p:txBody>
      </p:sp>
      <p:sp>
        <p:nvSpPr>
          <p:cNvPr id="21" name="Flèche : pentagone 20">
            <a:extLst>
              <a:ext uri="{FF2B5EF4-FFF2-40B4-BE49-F238E27FC236}">
                <a16:creationId xmlns:a16="http://schemas.microsoft.com/office/drawing/2014/main" id="{4E36EA32-D52A-1116-0BB4-A9887A392E27}"/>
              </a:ext>
            </a:extLst>
          </p:cNvPr>
          <p:cNvSpPr/>
          <p:nvPr/>
        </p:nvSpPr>
        <p:spPr>
          <a:xfrm>
            <a:off x="301841" y="6254346"/>
            <a:ext cx="399495" cy="3950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chevron 21">
            <a:extLst>
              <a:ext uri="{FF2B5EF4-FFF2-40B4-BE49-F238E27FC236}">
                <a16:creationId xmlns:a16="http://schemas.microsoft.com/office/drawing/2014/main" id="{B51D9AB8-0864-7BFF-D552-5EB9D6617F3D}"/>
              </a:ext>
            </a:extLst>
          </p:cNvPr>
          <p:cNvSpPr/>
          <p:nvPr/>
        </p:nvSpPr>
        <p:spPr>
          <a:xfrm>
            <a:off x="701336" y="6292726"/>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Flèche : chevron 22">
            <a:extLst>
              <a:ext uri="{FF2B5EF4-FFF2-40B4-BE49-F238E27FC236}">
                <a16:creationId xmlns:a16="http://schemas.microsoft.com/office/drawing/2014/main" id="{23E9EAD8-03EB-C8C2-7ECC-90C59BD4FE99}"/>
              </a:ext>
            </a:extLst>
          </p:cNvPr>
          <p:cNvSpPr/>
          <p:nvPr/>
        </p:nvSpPr>
        <p:spPr>
          <a:xfrm>
            <a:off x="1100831" y="6289124"/>
            <a:ext cx="399495" cy="31826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 name="Image 2" descr="Une image contenant texte, Police, logo, conception&#10;&#10;Description générée automatiquement">
            <a:extLst>
              <a:ext uri="{FF2B5EF4-FFF2-40B4-BE49-F238E27FC236}">
                <a16:creationId xmlns:a16="http://schemas.microsoft.com/office/drawing/2014/main" id="{88B4DBA0-2B80-8B8D-8A59-6FAB432D6422}"/>
              </a:ext>
            </a:extLst>
          </p:cNvPr>
          <p:cNvPicPr>
            <a:picLocks noChangeAspect="1"/>
          </p:cNvPicPr>
          <p:nvPr/>
        </p:nvPicPr>
        <p:blipFill rotWithShape="1">
          <a:blip r:embed="rId5"/>
          <a:srcRect l="31201" t="7834" r="31808"/>
          <a:stretch/>
        </p:blipFill>
        <p:spPr>
          <a:xfrm>
            <a:off x="353076" y="113716"/>
            <a:ext cx="1495510" cy="654199"/>
          </a:xfrm>
          <a:prstGeom prst="rect">
            <a:avLst/>
          </a:prstGeom>
        </p:spPr>
      </p:pic>
      <p:pic>
        <p:nvPicPr>
          <p:cNvPr id="5" name="Image 4">
            <a:extLst>
              <a:ext uri="{FF2B5EF4-FFF2-40B4-BE49-F238E27FC236}">
                <a16:creationId xmlns:a16="http://schemas.microsoft.com/office/drawing/2014/main" id="{AA568207-A734-F718-7CD2-7280987962B7}"/>
              </a:ext>
            </a:extLst>
          </p:cNvPr>
          <p:cNvPicPr>
            <a:picLocks noChangeAspect="1"/>
          </p:cNvPicPr>
          <p:nvPr/>
        </p:nvPicPr>
        <p:blipFill>
          <a:blip r:embed="rId6"/>
          <a:stretch>
            <a:fillRect/>
          </a:stretch>
        </p:blipFill>
        <p:spPr>
          <a:xfrm>
            <a:off x="8812348" y="-75878"/>
            <a:ext cx="2911875" cy="793773"/>
          </a:xfrm>
          <a:prstGeom prst="rect">
            <a:avLst/>
          </a:prstGeom>
        </p:spPr>
      </p:pic>
      <p:pic>
        <p:nvPicPr>
          <p:cNvPr id="2" name="Image 1">
            <a:extLst>
              <a:ext uri="{FF2B5EF4-FFF2-40B4-BE49-F238E27FC236}">
                <a16:creationId xmlns:a16="http://schemas.microsoft.com/office/drawing/2014/main" id="{205D98AD-DE84-7C9D-9E9D-B5B6C8B13C13}"/>
              </a:ext>
            </a:extLst>
          </p:cNvPr>
          <p:cNvPicPr>
            <a:picLocks noChangeAspect="1"/>
          </p:cNvPicPr>
          <p:nvPr/>
        </p:nvPicPr>
        <p:blipFill>
          <a:blip r:embed="rId7"/>
          <a:stretch>
            <a:fillRect/>
          </a:stretch>
        </p:blipFill>
        <p:spPr>
          <a:xfrm>
            <a:off x="1189158" y="990697"/>
            <a:ext cx="8361242" cy="4427742"/>
          </a:xfrm>
          <a:prstGeom prst="rect">
            <a:avLst/>
          </a:prstGeom>
          <a:noFill/>
        </p:spPr>
      </p:pic>
      <p:sp>
        <p:nvSpPr>
          <p:cNvPr id="4" name="Titre 3">
            <a:extLst>
              <a:ext uri="{FF2B5EF4-FFF2-40B4-BE49-F238E27FC236}">
                <a16:creationId xmlns:a16="http://schemas.microsoft.com/office/drawing/2014/main" id="{B19CEB5E-6D18-6C24-4B06-13768BE28AE2}"/>
              </a:ext>
            </a:extLst>
          </p:cNvPr>
          <p:cNvSpPr>
            <a:spLocks noGrp="1"/>
          </p:cNvSpPr>
          <p:nvPr>
            <p:ph type="title"/>
          </p:nvPr>
        </p:nvSpPr>
        <p:spPr>
          <a:xfrm>
            <a:off x="1994447" y="5201229"/>
            <a:ext cx="3809751" cy="937441"/>
          </a:xfrm>
        </p:spPr>
        <p:txBody>
          <a:bodyPr rtlCol="0">
            <a:normAutofit/>
          </a:bodyPr>
          <a:lstStyle>
            <a:defPPr>
              <a:defRPr lang="fr-FR"/>
            </a:defPPr>
          </a:lstStyle>
          <a:p>
            <a:pPr rtl="0"/>
            <a:r>
              <a:rPr lang="fr-FR" sz="2000" b="0" i="0" dirty="0">
                <a:solidFill>
                  <a:schemeClr val="bg1"/>
                </a:solidFill>
                <a:effectLst/>
                <a:latin typeface="Source Sans Pro" panose="020B0503030403020204" pitchFamily="34" charset="0"/>
              </a:rPr>
              <a:t>Utilisation du CPU : 69.9 </a:t>
            </a:r>
            <a:endParaRPr lang="fr-FR" sz="2000" dirty="0">
              <a:solidFill>
                <a:schemeClr val="bg1"/>
              </a:solidFill>
            </a:endParaRPr>
          </a:p>
        </p:txBody>
      </p:sp>
    </p:spTree>
    <p:extLst>
      <p:ext uri="{BB962C8B-B14F-4D97-AF65-F5344CB8AC3E}">
        <p14:creationId xmlns:p14="http://schemas.microsoft.com/office/powerpoint/2010/main" val="18257569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1968</TotalTime>
  <Words>423</Words>
  <Application>Microsoft Office PowerPoint</Application>
  <PresentationFormat>Grand écran</PresentationFormat>
  <Paragraphs>94</Paragraphs>
  <Slides>10</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Aptos</vt:lpstr>
      <vt:lpstr>Arial</vt:lpstr>
      <vt:lpstr>Bodoni MT (En-têtes)</vt:lpstr>
      <vt:lpstr>Calibri</vt:lpstr>
      <vt:lpstr>Calibri Light</vt:lpstr>
      <vt:lpstr>Source Sans Pro</vt:lpstr>
      <vt:lpstr>Times New Roman</vt:lpstr>
      <vt:lpstr>Wingdings</vt:lpstr>
      <vt:lpstr>Thème Office</vt:lpstr>
      <vt:lpstr>Présentation PowerPoint</vt:lpstr>
      <vt:lpstr>PLAN DE LA PRESENTATION</vt:lpstr>
      <vt:lpstr>INTRODUCTION</vt:lpstr>
      <vt:lpstr>ARCHITECTURE</vt:lpstr>
      <vt:lpstr>PREMIER ET SECOND MODULE</vt:lpstr>
      <vt:lpstr>APPICATION</vt:lpstr>
      <vt:lpstr>les mots les plus frequents dans la description</vt:lpstr>
      <vt:lpstr>Présentation PowerPoint</vt:lpstr>
      <vt:lpstr>Utilisation du CPU : 69.9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Ludane Lagnol SOBJIO</dc:creator>
  <cp:lastModifiedBy>Ludane Lagnol SOBJIO</cp:lastModifiedBy>
  <cp:revision>9</cp:revision>
  <dcterms:created xsi:type="dcterms:W3CDTF">2024-01-07T16:06:41Z</dcterms:created>
  <dcterms:modified xsi:type="dcterms:W3CDTF">2024-03-28T13:10:24Z</dcterms:modified>
</cp:coreProperties>
</file>