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192B-F0F8-4A8E-AA21-7FDC58004AB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EE0E-B5B7-414A-815E-6689ADE3D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192B-F0F8-4A8E-AA21-7FDC58004AB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EE0E-B5B7-414A-815E-6689ADE3D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0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192B-F0F8-4A8E-AA21-7FDC58004AB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EE0E-B5B7-414A-815E-6689ADE3D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3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192B-F0F8-4A8E-AA21-7FDC58004AB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EE0E-B5B7-414A-815E-6689ADE3D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35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192B-F0F8-4A8E-AA21-7FDC58004AB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EE0E-B5B7-414A-815E-6689ADE3D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91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192B-F0F8-4A8E-AA21-7FDC58004AB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EE0E-B5B7-414A-815E-6689ADE3D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84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192B-F0F8-4A8E-AA21-7FDC58004AB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EE0E-B5B7-414A-815E-6689ADE3D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6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192B-F0F8-4A8E-AA21-7FDC58004AB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EE0E-B5B7-414A-815E-6689ADE3D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73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192B-F0F8-4A8E-AA21-7FDC58004AB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EE0E-B5B7-414A-815E-6689ADE3D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79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192B-F0F8-4A8E-AA21-7FDC58004AB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EE0E-B5B7-414A-815E-6689ADE3D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192B-F0F8-4A8E-AA21-7FDC58004AB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EE0E-B5B7-414A-815E-6689ADE3D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4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6192B-F0F8-4A8E-AA21-7FDC58004ABF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EE0E-B5B7-414A-815E-6689ADE3D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05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886968"/>
            <a:ext cx="777976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3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571625"/>
            <a:ext cx="16002000" cy="10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6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571625"/>
            <a:ext cx="16002000" cy="10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3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571625"/>
            <a:ext cx="16002000" cy="10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1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571625"/>
            <a:ext cx="16002000" cy="10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0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571625"/>
            <a:ext cx="16002000" cy="10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571625"/>
            <a:ext cx="16002000" cy="10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2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571625"/>
            <a:ext cx="16002000" cy="10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2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1571625"/>
            <a:ext cx="16002000" cy="10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28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2021-03-17T20:59:49Z</dcterms:created>
  <dcterms:modified xsi:type="dcterms:W3CDTF">2021-03-19T09:34:43Z</dcterms:modified>
</cp:coreProperties>
</file>