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2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4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99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3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86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3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46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6274-B103-462B-AFCF-1F997F4114E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C4E8-1D62-4873-ADA2-7CC9FCE8B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5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5584" y="-2037969"/>
            <a:ext cx="16002000" cy="100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354" t="9436" r="-1" b="2082"/>
          <a:stretch/>
        </p:blipFill>
        <p:spPr>
          <a:xfrm>
            <a:off x="1325880" y="640081"/>
            <a:ext cx="9491472" cy="52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756" t="12742" r="20069" b="13003"/>
          <a:stretch/>
        </p:blipFill>
        <p:spPr>
          <a:xfrm>
            <a:off x="1408176" y="0"/>
            <a:ext cx="9966960" cy="68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061" t="29084" r="16953" b="42462"/>
          <a:stretch/>
        </p:blipFill>
        <p:spPr>
          <a:xfrm>
            <a:off x="2551176" y="1527048"/>
            <a:ext cx="8083296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482" t="54481" r="18361" b="19434"/>
          <a:stretch/>
        </p:blipFill>
        <p:spPr>
          <a:xfrm>
            <a:off x="2039112" y="1307592"/>
            <a:ext cx="7680960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76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6</cp:revision>
  <dcterms:created xsi:type="dcterms:W3CDTF">2021-03-16T16:53:46Z</dcterms:created>
  <dcterms:modified xsi:type="dcterms:W3CDTF">2021-03-17T19:25:51Z</dcterms:modified>
</cp:coreProperties>
</file>