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5AB6-117C-4ECB-96BB-2EED5EB0AE88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D899-56E3-40F0-9BC0-243781C12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7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5AB6-117C-4ECB-96BB-2EED5EB0AE88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D899-56E3-40F0-9BC0-243781C12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7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5AB6-117C-4ECB-96BB-2EED5EB0AE88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D899-56E3-40F0-9BC0-243781C12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09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5AB6-117C-4ECB-96BB-2EED5EB0AE88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D899-56E3-40F0-9BC0-243781C12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12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5AB6-117C-4ECB-96BB-2EED5EB0AE88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D899-56E3-40F0-9BC0-243781C12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61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5AB6-117C-4ECB-96BB-2EED5EB0AE88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D899-56E3-40F0-9BC0-243781C12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61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5AB6-117C-4ECB-96BB-2EED5EB0AE88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D899-56E3-40F0-9BC0-243781C12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9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5AB6-117C-4ECB-96BB-2EED5EB0AE88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D899-56E3-40F0-9BC0-243781C12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18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5AB6-117C-4ECB-96BB-2EED5EB0AE88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D899-56E3-40F0-9BC0-243781C12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57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5AB6-117C-4ECB-96BB-2EED5EB0AE88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D899-56E3-40F0-9BC0-243781C12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98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5AB6-117C-4ECB-96BB-2EED5EB0AE88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D899-56E3-40F0-9BC0-243781C12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3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95AB6-117C-4ECB-96BB-2EED5EB0AE88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D899-56E3-40F0-9BC0-243781C12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94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64" y="564658"/>
            <a:ext cx="9481225" cy="606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9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372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090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802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040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825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91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75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106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60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51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1447800"/>
            <a:ext cx="15240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2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4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1447800"/>
            <a:ext cx="15240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6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552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16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1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56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929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0966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Широкоэкранный</PresentationFormat>
  <Paragraphs>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5</cp:revision>
  <dcterms:created xsi:type="dcterms:W3CDTF">2021-04-06T15:46:44Z</dcterms:created>
  <dcterms:modified xsi:type="dcterms:W3CDTF">2021-04-09T07:18:47Z</dcterms:modified>
</cp:coreProperties>
</file>