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4" r:id="rId6"/>
    <p:sldId id="258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3" autoAdjust="0"/>
  </p:normalViewPr>
  <p:slideViewPr>
    <p:cSldViewPr snapToGrid="0">
      <p:cViewPr varScale="1">
        <p:scale>
          <a:sx n="48" d="100"/>
          <a:sy n="48" d="100"/>
        </p:scale>
        <p:origin x="53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CF19-DB4A-4836-AD86-49D62337CD0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5F25C-AA34-4EE4-A7BD-67B46A9B7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9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5F25C-AA34-4EE4-A7BD-67B46A9B71A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5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5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66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6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42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6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43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1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3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9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3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F2BD-D740-48A1-81C9-4211652B329D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1999-EB2C-4927-AF07-9950F5B667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7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6D13-0EE9-43EC-9C1A-685A89592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6339"/>
            <a:ext cx="8912887" cy="1418982"/>
          </a:xfrm>
        </p:spPr>
        <p:txBody>
          <a:bodyPr/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на примере работы цеха по производству жестянных банок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полимерным покрытием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745C0-9623-413C-BEEE-03CA254F5EF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991D2-65CC-4BF8-A15F-60D8A023CBAE}"/>
              </a:ext>
            </a:extLst>
          </p:cNvPr>
          <p:cNvSpPr txBox="1"/>
          <p:nvPr/>
        </p:nvSpPr>
        <p:spPr>
          <a:xfrm>
            <a:off x="3047215" y="320750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766C0B-A7EA-408A-8CD3-1879E722A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" y="304943"/>
            <a:ext cx="1046605" cy="1046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B76326-FA06-4EFA-9625-816C5268CEBD}"/>
              </a:ext>
            </a:extLst>
          </p:cNvPr>
          <p:cNvSpPr txBox="1"/>
          <p:nvPr/>
        </p:nvSpPr>
        <p:spPr>
          <a:xfrm>
            <a:off x="2085474" y="304943"/>
            <a:ext cx="749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Пермский Национально Исследовательский Политехнический Университет(ПНИПУ)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ACEB8943-8CD9-4E21-8D78-E27C0B8A2A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3022" y="4287929"/>
            <a:ext cx="5777241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Сделали студенты группы РИС-23-1Б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Мокрушин Н.Д.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Фаезов А.Р.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Никонов А.С.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Валинуров Р.Н.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Глебко Г.В.(ИВТ-23-2Б)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44D16B-4A7E-4787-AF78-8FE5B06AB45E}"/>
              </a:ext>
            </a:extLst>
          </p:cNvPr>
          <p:cNvSpPr txBox="1"/>
          <p:nvPr/>
        </p:nvSpPr>
        <p:spPr>
          <a:xfrm>
            <a:off x="4751856" y="6353002"/>
            <a:ext cx="268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Пермь 2024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365F6-7855-4AC6-957E-265FC71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224981" y="304943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E1A3-AF1C-4197-A43B-2E20ADA9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283D-DBB8-4E00-9B58-22BF0103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247" y="2387143"/>
            <a:ext cx="5165382" cy="3370561"/>
          </a:xfrm>
        </p:spPr>
        <p:txBody>
          <a:bodyPr>
            <a:noAutofit/>
          </a:bodyPr>
          <a:lstStyle/>
          <a:p>
            <a:pPr lvl="1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9F22C-285D-4813-8847-97A3B14565FD}"/>
              </a:ext>
            </a:extLst>
          </p:cNvPr>
          <p:cNvSpPr txBox="1"/>
          <p:nvPr/>
        </p:nvSpPr>
        <p:spPr>
          <a:xfrm>
            <a:off x="423214" y="2085520"/>
            <a:ext cx="115041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производство жестяных банок представляет собой сложный и технологический процесс, который играет непрерывно важную роль в современной индустрии упаковки. От подготовки металла до завершающих процессов, каждый этап требует внимания к деталям, высокой степени профессионализма и постоянного контроля качества.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банки не только обеспечивают сохранность продуктов, но и играют ключевую роль в продвижении товаров на рынке благодаря своей привлекательности и функциональности. Благодаря постоянному совершенствованию технологий и процессов производства, мы можем быть уверены в надежности и качестве жестяных банок, которые являются неотъемлемой частью нашего повседневного жизненного образа.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9376-13B1-479F-8A53-B4FEDCB2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07C0-5F36-41E6-865B-0837049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26EA7F-AD4B-4077-B0C5-EA8656D7F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248614"/>
            <a:ext cx="9240031" cy="42805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AF166-98E1-4E65-B871-74345F99E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8C2-90C4-4E1F-94BC-8487E4C5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4E6B-8A26-4020-B173-B421FBE9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04" y="2505456"/>
            <a:ext cx="6044477" cy="35993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жестяных банок – это сложный и технологичный процесс, который играет ключевую роль в современной индустрии упаковки. Жестяные банки являются одним из самых распространенных видов упаковки для консервированных продуктов, напитков и других товаров. Их прочность, герметичность и удобство использования делают их незаменимыми на рынке потребительских товаров.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FE75D-307F-4E17-8A6E-B6B1998F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31" y="2612571"/>
            <a:ext cx="5647765" cy="3235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9FE1-9EF4-4412-8DAD-2C54A449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8C2-90C4-4E1F-94BC-8487E4C5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39FE1-9EF4-4412-8DAD-2C54A449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E5D97FBF-6AF3-46E8-834A-6634B6BF0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03" y="2203205"/>
            <a:ext cx="7701794" cy="3901567"/>
          </a:xfrm>
        </p:spPr>
      </p:pic>
    </p:spTree>
    <p:extLst>
      <p:ext uri="{BB962C8B-B14F-4D97-AF65-F5344CB8AC3E}">
        <p14:creationId xmlns:p14="http://schemas.microsoft.com/office/powerpoint/2010/main" val="27277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8C2-90C4-4E1F-94BC-8487E4C5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39FE1-9EF4-4412-8DAD-2C54A449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580958-C0C8-4520-BEF5-365CC346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4" y="2177377"/>
            <a:ext cx="7351712" cy="4612444"/>
          </a:xfrm>
        </p:spPr>
      </p:pic>
    </p:spTree>
    <p:extLst>
      <p:ext uri="{BB962C8B-B14F-4D97-AF65-F5344CB8AC3E}">
        <p14:creationId xmlns:p14="http://schemas.microsoft.com/office/powerpoint/2010/main" val="344666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8C2-90C4-4E1F-94BC-8487E4C5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39FE1-9EF4-4412-8DAD-2C54A449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51E972-13E1-4AB0-958F-1709034E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86" y="2245896"/>
            <a:ext cx="7487228" cy="4235200"/>
          </a:xfrm>
        </p:spPr>
      </p:pic>
    </p:spTree>
    <p:extLst>
      <p:ext uri="{BB962C8B-B14F-4D97-AF65-F5344CB8AC3E}">
        <p14:creationId xmlns:p14="http://schemas.microsoft.com/office/powerpoint/2010/main" val="42674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80B4-C860-43C2-8A60-C830C5B5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металла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03D89-5E05-426A-8810-7060F398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65679"/>
            <a:ext cx="5415679" cy="392555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изготовления зависит от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Выбора сырья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Прокатки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Обрезки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Подготовки поверхности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40FAEF-EF2E-43FA-93BC-19102AB8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3" y="2565679"/>
            <a:ext cx="5958888" cy="360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37B30-EA39-4841-ACC6-618C694038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62B2-0E12-4C48-A385-47418F04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Формовка и сварка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3C5A-29E2-4F38-9307-850BB389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976523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Формовка и сварка - это два важных этапа в процессе производства жестяных банок, которые обеспечивают им нужную форму и прочность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Формовка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материала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банки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1D0F3-2E8F-4BB9-A660-060F1B872A80}"/>
              </a:ext>
            </a:extLst>
          </p:cNvPr>
          <p:cNvSpPr txBox="1"/>
          <p:nvPr/>
        </p:nvSpPr>
        <p:spPr>
          <a:xfrm>
            <a:off x="4471971" y="3652046"/>
            <a:ext cx="43710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Сварка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банки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Сварка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</a:t>
            </a:r>
          </a:p>
          <a:p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3396DD-8BB2-4193-857A-6355B51D5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59" y="2336873"/>
            <a:ext cx="4021809" cy="4021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221AF-D1CE-4D52-BC22-117A0C648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10C-1C7F-4A29-B8FF-D13DC55A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Нанесение покрытия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06E26-CC43-4F75-9F41-AEF552CD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693658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Нанесение покрытия на жестяные банки является важным этапом в их производстве, так как покрытие обеспечивает не только эстетический внешний вид, но и защиту металла от коррозии и других внешних воздействий. Рассмотрим этапы нанесения покрытия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поверхности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покрытия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Нанесение покрытия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Сушка и отверждение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FE62D-7C8A-44EA-A362-C3986C88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0" y="2832183"/>
            <a:ext cx="3577388" cy="3272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F709C-8AD7-4D39-B2BB-BD255EDA3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4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C712-83B1-451F-BBF7-D8342EF3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Завершающие процессы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FA58-0B26-4EB1-BA3E-F46030E6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10290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всех проделанных манипуляций, банка находится почти в надлежащем виде и остается несколько шагов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Отделка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Инспекция качества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отправке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A11C9-452A-4629-BE86-7382B517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2158414"/>
            <a:ext cx="4507830" cy="4507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112F2-8D65-47B0-866D-89CE5AEAF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29329" r="69670" b="35664"/>
          <a:stretch/>
        </p:blipFill>
        <p:spPr>
          <a:xfrm>
            <a:off x="10493829" y="584206"/>
            <a:ext cx="1698171" cy="14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35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1350</TotalTime>
  <Words>345</Words>
  <Application>Microsoft Office PowerPoint</Application>
  <PresentationFormat>Широкоэкранный</PresentationFormat>
  <Paragraphs>48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IDEF0 на примере работы цеха по производству жестянных банок с полимерным покрытием</vt:lpstr>
      <vt:lpstr>Введение</vt:lpstr>
      <vt:lpstr>IDEF0</vt:lpstr>
      <vt:lpstr>IDEF0</vt:lpstr>
      <vt:lpstr>IDEF0</vt:lpstr>
      <vt:lpstr>Подготовка металла</vt:lpstr>
      <vt:lpstr>Формовка и сварка</vt:lpstr>
      <vt:lpstr>Нанесение покрытия</vt:lpstr>
      <vt:lpstr>Завершающие процессы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Abroad: Perdue University</dc:title>
  <dc:creator>Кира Мокрушин</dc:creator>
  <cp:lastModifiedBy>rrdnd@inbox.ru</cp:lastModifiedBy>
  <cp:revision>45</cp:revision>
  <dcterms:created xsi:type="dcterms:W3CDTF">2023-10-22T18:59:43Z</dcterms:created>
  <dcterms:modified xsi:type="dcterms:W3CDTF">2024-02-21T05:49:07Z</dcterms:modified>
</cp:coreProperties>
</file>