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82DFFF-6F08-44C0-A34B-5D9F2F10802A}">
  <a:tblStyle styleId="{FA82DFFF-6F08-44C0-A34B-5D9F2F108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326de0e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326de0e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0a27a26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0a27a26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547b5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547b5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547b5d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547b5d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547b5d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f547b5d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326de0ec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326de0ec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0a27a26a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0a27a26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326de0ec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326de0ec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IRWUq5WEVH5K8s4cSKbQPR0q4vT4ai6B?usp=sharing" TargetMode="External"/><Relationship Id="rId4" Type="http://schemas.openxmlformats.org/officeDocument/2006/relationships/hyperlink" Target="https://colab.research.google.com/drive/1hbMuDkgkfTy080SJZU6hBF04WcvA7Hjw?usp=sharing" TargetMode="External"/><Relationship Id="rId5" Type="http://schemas.openxmlformats.org/officeDocument/2006/relationships/hyperlink" Target="https://colab.research.google.com/drive/1N4EY75VEaO3WbK4B9s-v9PnmDChmAisg?usp=sharing" TargetMode="External"/><Relationship Id="rId6" Type="http://schemas.openxmlformats.org/officeDocument/2006/relationships/hyperlink" Target="https://colab.research.google.com/drive/1R3QStJpY6WV_Lf1nv9L_b2d6-vsYQa3Y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br.com/ru/company/otus/blog/459785/" TargetMode="External"/><Relationship Id="rId4" Type="http://schemas.openxmlformats.org/officeDocument/2006/relationships/hyperlink" Target="https://habr.com/ru/post/334380/" TargetMode="External"/><Relationship Id="rId11" Type="http://schemas.openxmlformats.org/officeDocument/2006/relationships/hyperlink" Target="https://roberttlange.github.io/posts/2020/03/blog-post-10/" TargetMode="External"/><Relationship Id="rId10" Type="http://schemas.openxmlformats.org/officeDocument/2006/relationships/hyperlink" Target="https://theaisummer.com/jax/" TargetMode="External"/><Relationship Id="rId9" Type="http://schemas.openxmlformats.org/officeDocument/2006/relationships/hyperlink" Target="https://jax.readthedocs.io/en/latest/notebooks/quickstart.html#auto-vectorization-with-vmap" TargetMode="External"/><Relationship Id="rId5" Type="http://schemas.openxmlformats.org/officeDocument/2006/relationships/hyperlink" Target="https://pythobyte.com/tensorflow-neural-network-tutorial-15134/" TargetMode="External"/><Relationship Id="rId6" Type="http://schemas.openxmlformats.org/officeDocument/2006/relationships/hyperlink" Target="https://www.tensorflow.org/overview" TargetMode="External"/><Relationship Id="rId7" Type="http://schemas.openxmlformats.org/officeDocument/2006/relationships/hyperlink" Target="https://pytorch.org/tutorials/beginner/blitz/cifar10_tutorial.html" TargetMode="External"/><Relationship Id="rId8" Type="http://schemas.openxmlformats.org/officeDocument/2006/relationships/hyperlink" Target="https://www.youtube.com/watch?v=WdTeDXsOSj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фреймворков TensorFlow, PyTorch и JAX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Татаринов Никита, БПИ196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Глубокое обучение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появилось в 2006, было известно как иерархическое обучение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использовалось в исследованиях, связанных с распознаванием образов (в основном)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обработка данных происходит нелинейно, через несколько слоёв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 вычислений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является композицией всех преобразований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быть статическим (единожды компилируется, после чего неизменяем) или динамическим (строится каждый раз при прямом проходе)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208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TensorFlow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Наследник DistBelief – закрытой среды для глубокого машинного обучение, разрабатываемой компанией Google с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ноябре 2015 система стала открытой и получила название TensorFlow (в ней использовался статический граф)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2016 Google объявила о TPU (Tensor Processing 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сентябре 2019 вышла 2я версия TensorFlow, использующая динамический граф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75" y="0"/>
            <a:ext cx="1255749" cy="12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1641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PyTorch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Разрабатывается компанией Facebook с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Стал открытым в сентябре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Основан на динамическом графе вычислений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376" y="0"/>
            <a:ext cx="1266324" cy="126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105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JAX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Разрабатывается компанией Google с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Сильно низкоуровневый - в первую очередь, используется для высокопроизводительных численных вычислений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FFFFFF"/>
                </a:highlight>
              </a:rPr>
              <a:t>Основан на статическом графе вычислений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25" y="259225"/>
            <a:ext cx="1418025" cy="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со сравнениями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https://colab.research.google.com/drive/1IRWUq5WEVH5K8s4cSKbQPR0q4vT4ai6B?usp=sharing</a:t>
            </a:r>
            <a:r>
              <a:rPr lang="ru">
                <a:highlight>
                  <a:srgbClr val="FFFFFF"/>
                </a:highlight>
              </a:rPr>
              <a:t> - TensorFlow со статическим графом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https://colab.research.google.com/drive/1hbMuDkgkfTy080SJZU6hBF04WcvA7Hjw?usp=sharing</a:t>
            </a:r>
            <a:r>
              <a:rPr lang="ru">
                <a:highlight>
                  <a:srgbClr val="FFFFFF"/>
                </a:highlight>
              </a:rPr>
              <a:t> - TensorFlow с динамическим графом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https://colab.research.google.com/drive/1N4EY75VEaO3WbK4B9s-v9PnmDChmAisg?usp=sharing</a:t>
            </a:r>
            <a:r>
              <a:rPr lang="ru">
                <a:highlight>
                  <a:srgbClr val="FFFFFF"/>
                </a:highlight>
              </a:rPr>
              <a:t> - PyTorch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https://colab.research.google.com/drive/1R3QStJpY6WV_Lf1nv9L_b2d6-vsYQa3Y?usp=sharing</a:t>
            </a:r>
            <a:r>
              <a:rPr lang="ru">
                <a:highlight>
                  <a:srgbClr val="FFFFFF"/>
                </a:highlight>
              </a:rPr>
              <a:t> - JAX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Сравнительная таблица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215550" y="14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{FA82DFFF-6F08-44C0-A34B-5D9F2F10802A}</a:tableStyleId>
              </a:tblPr>
              <a:tblGrid>
                <a:gridCol w="2072100"/>
                <a:gridCol w="2241900"/>
                <a:gridCol w="2220675"/>
                <a:gridCol w="2178225"/>
              </a:tblGrid>
              <a:tr h="6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TensorFlow</a:t>
                      </a:r>
                      <a:endParaRPr b="1" sz="1800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 b="1" sz="1800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JAX</a:t>
                      </a:r>
                      <a:endParaRPr b="1" sz="1800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8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Разработчик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Facebook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Граф вычислений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Статический и динамический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Динамический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Статический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3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Взаимодействие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Высокоуровневое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Больше высокоуровневое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Больше низкоуровневое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 на источники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https://habr.com/ru/company/otus/blog/459785/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https://habr.com/ru/post/334380/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https://pythobyte.com/tensorflow-neural-network-tutorial-15134/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https://www.tensorflow.org/overview</a:t>
            </a:r>
            <a:r>
              <a:rPr lang="ru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https://pytorch.org/tutorials/beginner/blitz/cifar10_tutorial.html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https://www.youtube.com/watch?v=WdTeDXsOSj4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https://jax.readthedocs.io/en/latest/notebooks/quickstart.html#auto-vectorization-with-vmap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10"/>
              </a:rPr>
              <a:t>https://theaisummer.com/jax/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11"/>
              </a:rPr>
              <a:t>https://roberttlange.github.io/posts/2020/03/blog-post-10/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