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https://medium.com/@ppleskov/%D0%BC%D0%B0%D1%88%D0%B8%D0%BD%D0%BD%D0%BE%D0%B5-%D0%BE%D0%B1%D1%83%D1%87%D0%B5%D0%BD%D0%B8%D0%B5-%D1%8D%D1%82%D0%BE-%D0%B2%D0%B5%D1%81%D0%B5%D0%BB%D0%BE-%D1%87%D0%B0%D1%81%D1%82%D1%8C-4-14931b3c912b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72790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72790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727900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727900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a269797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a269797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cf4ad3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5cf4ad3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cf4ad3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cf4ad3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https://cocodataset.org/#format-results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FFD96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cuda-error-device-side-assert-triggered-c6ae1c8fa4c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du.hse.ru/mod/assign/view.php?id=345159" TargetMode="External"/><Relationship Id="rId4" Type="http://schemas.openxmlformats.org/officeDocument/2006/relationships/hyperlink" Target="https://colab.research.google.com/drive/1Ej0AwpsQwOHfYl_wZo12o-Kps0VgF08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/>
              <a:t>Детектирование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компьютерного зрения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88" y="1365851"/>
            <a:ext cx="3815625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66450" y="2458850"/>
            <a:ext cx="1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Голубков, MSE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9388" l="22504" r="0" t="46954"/>
          <a:stretch/>
        </p:blipFill>
        <p:spPr>
          <a:xfrm>
            <a:off x="405200" y="3148900"/>
            <a:ext cx="3307900" cy="12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32050" y="4463750"/>
            <a:ext cx="22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Ермилов Артемий BCE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975" y="1365851"/>
            <a:ext cx="4373275" cy="9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451810" y="2519575"/>
            <a:ext cx="23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Козлов Иван BCE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9250" y="3244475"/>
            <a:ext cx="3815629" cy="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451800" y="4421725"/>
            <a:ext cx="21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Коновалов Егор BCE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0625"/>
            <a:ext cx="2657599" cy="1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1250" y="3015050"/>
            <a:ext cx="2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Агроскин Александр BCE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51818"/>
          <a:stretch/>
        </p:blipFill>
        <p:spPr>
          <a:xfrm>
            <a:off x="3242675" y="1181550"/>
            <a:ext cx="2853850" cy="13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625950" y="2614850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Мостачев Андрей BCE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1775" y="3415250"/>
            <a:ext cx="44386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940275" y="4484800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Татаринов Никита MSE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538375"/>
            <a:ext cx="3657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73300" y="4575900"/>
            <a:ext cx="29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Шалаева Марина MSE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900" y="1130625"/>
            <a:ext cx="2608549" cy="10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411850" y="2400475"/>
            <a:ext cx="24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Шпоть Валерий  MSE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Разбор ДЗ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CUDA error: device-side assert triggered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https://towardsdatascience.com/cuda-error-device-side-assert-triggered-c6ae1c8fa4c3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BCEWithLogitsLoss = BCELoss + Sigmoid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Отображение результатов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ru" sz="14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Вывод</a:t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Доклады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99600" y="1567200"/>
            <a:ext cx="4446300" cy="26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 learning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Гундарев Пётр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Колоризация изображений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Кузнецов Михаил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Перенос цветового стиля изображений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Меньщиков Дмитрий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6" name="Google Shape;96;p17"/>
          <p:cNvSpPr txBox="1"/>
          <p:nvPr/>
        </p:nvSpPr>
        <p:spPr>
          <a:xfrm>
            <a:off x="5031375" y="1317600"/>
            <a:ext cx="4036200" cy="29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Детектирование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Faster R-CNN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Мелехин Денис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Метрики для сегментации и детектирования (mAP)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</a:rPr>
              <a:t>Хожаахмедов Бобурбек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Понять как работать с датасетом COCO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Научиться использовать YOLOv5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*mAP для заданного класса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https://edu.hse.ru/mod/assign/view.php?id=345159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hlinkClick r:id="rId4"/>
              </a:rPr>
              <a:t>https://colab.research.google.com/drive/1Ej0AwpsQwOHfYl_wZo12o-Kps0VgF08X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