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60" r:id="rId4"/>
    <p:sldId id="258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без заголовка" id="{DEFBB479-4ABE-42D0-8760-6D20A00ED5B2}">
          <p14:sldIdLst>
            <p14:sldId id="256"/>
            <p14:sldId id="257"/>
            <p14:sldId id="260"/>
            <p14:sldId id="25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8" d="100"/>
          <a:sy n="118" d="100"/>
        </p:scale>
        <p:origin x="-1398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3D01A9-3F25-43FF-85D7-BE294F08B9E8}" type="datetimeFigureOut">
              <a:rPr lang="ru-RU" smtClean="0"/>
              <a:t>27.09.2025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6B8475-BD81-450F-9FC5-284126CA7D9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1371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B8475-BD81-450F-9FC5-284126CA7D94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6522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27.09.2025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27.09.2025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27.09.2025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27.09.2025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27.09.2025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27.09.2025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27.09.2025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27.09.2025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27.09.2025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27.09.2025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27.09.2025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27.09.2025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1556792"/>
            <a:ext cx="7772400" cy="1226567"/>
          </a:xfrm>
        </p:spPr>
        <p:txBody>
          <a:bodyPr/>
          <a:lstStyle/>
          <a:p>
            <a:r>
              <a:rPr lang="ru-RU" dirty="0" smtClean="0"/>
              <a:t>Гостиница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743200" y="3933056"/>
            <a:ext cx="6400800" cy="1198984"/>
          </a:xfrm>
        </p:spPr>
        <p:txBody>
          <a:bodyPr>
            <a:normAutofit fontScale="77500" lnSpcReduction="20000"/>
          </a:bodyPr>
          <a:lstStyle/>
          <a:p>
            <a:pPr algn="r"/>
            <a:r>
              <a:rPr lang="ru-RU" dirty="0" smtClean="0">
                <a:solidFill>
                  <a:schemeClr val="tx1"/>
                </a:solidFill>
              </a:rPr>
              <a:t>ЧЛМТ;)</a:t>
            </a:r>
          </a:p>
          <a:p>
            <a:pPr algn="r"/>
            <a:r>
              <a:rPr lang="ru-RU" dirty="0" smtClean="0">
                <a:solidFill>
                  <a:schemeClr val="tx1"/>
                </a:solidFill>
              </a:rPr>
              <a:t>Богданов Беляков</a:t>
            </a:r>
          </a:p>
          <a:p>
            <a:pPr algn="r"/>
            <a:r>
              <a:rPr lang="ru-RU" dirty="0" smtClean="0">
                <a:solidFill>
                  <a:schemeClr val="tx1"/>
                </a:solidFill>
              </a:rPr>
              <a:t>2025</a:t>
            </a:r>
          </a:p>
        </p:txBody>
      </p:sp>
    </p:spTree>
    <p:extLst>
      <p:ext uri="{BB962C8B-B14F-4D97-AF65-F5344CB8AC3E}">
        <p14:creationId xmlns:p14="http://schemas.microsoft.com/office/powerpoint/2010/main" val="2416634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r>
              <a:rPr lang="ru-RU" dirty="0" smtClean="0"/>
              <a:t>Сравнение</a:t>
            </a:r>
            <a:endParaRPr lang="ru-RU" dirty="0"/>
          </a:p>
        </p:txBody>
      </p:sp>
      <p:sp>
        <p:nvSpPr>
          <p:cNvPr id="8" name="Объект 7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 smtClean="0"/>
              <a:t>Мы:</a:t>
            </a:r>
          </a:p>
          <a:p>
            <a:r>
              <a:rPr lang="ru-RU" dirty="0" smtClean="0"/>
              <a:t>Комфортное обслуживание</a:t>
            </a:r>
          </a:p>
          <a:p>
            <a:r>
              <a:rPr lang="ru-RU" dirty="0" smtClean="0"/>
              <a:t>Вежливые сотрудники</a:t>
            </a:r>
          </a:p>
          <a:p>
            <a:r>
              <a:rPr lang="ru-RU" dirty="0" smtClean="0"/>
              <a:t>Справедливые цены</a:t>
            </a:r>
          </a:p>
          <a:p>
            <a:r>
              <a:rPr lang="ru-RU" dirty="0" smtClean="0"/>
              <a:t>Сотрудничаем с лучшим клининг-сервисом в городе</a:t>
            </a:r>
          </a:p>
          <a:p>
            <a:r>
              <a:rPr lang="ru-RU" dirty="0" smtClean="0"/>
              <a:t>Приветствуются домашние животные, а также имеются все услуги для питомцев (грумер и т.д.)</a:t>
            </a:r>
          </a:p>
          <a:p>
            <a:endParaRPr lang="ru-RU" dirty="0"/>
          </a:p>
        </p:txBody>
      </p:sp>
      <p:sp>
        <p:nvSpPr>
          <p:cNvPr id="9" name="Объект 8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1900808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ru-RU" dirty="0" smtClean="0"/>
              <a:t>Конкурент 1:</a:t>
            </a:r>
          </a:p>
          <a:p>
            <a:r>
              <a:rPr lang="ru-RU" dirty="0" smtClean="0"/>
              <a:t>Отвратительное обслуживание</a:t>
            </a:r>
          </a:p>
          <a:p>
            <a:r>
              <a:rPr lang="ru-RU" dirty="0" smtClean="0"/>
              <a:t>Ужасное состояние апартаментов</a:t>
            </a:r>
          </a:p>
          <a:p>
            <a:pPr algn="ctr"/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4569915" y="3717032"/>
            <a:ext cx="410445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Конкурент 2: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2800" dirty="0" smtClean="0"/>
              <a:t>Высокие цены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2800" dirty="0" smtClean="0"/>
              <a:t>Грубое обращение с посетителями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2800" dirty="0" smtClean="0"/>
              <a:t>Не подходящие условия как для рабочих так и гостей</a:t>
            </a:r>
          </a:p>
          <a:p>
            <a:pPr marL="457200" indent="-457200">
              <a:buFont typeface="Arial" pitchFamily="34" charset="0"/>
              <a:buChar char="•"/>
            </a:pPr>
            <a:endParaRPr lang="ru-RU" sz="2800" dirty="0"/>
          </a:p>
          <a:p>
            <a:pPr algn="ctr"/>
            <a:endParaRPr lang="ru-RU" sz="2800" dirty="0" smtClean="0"/>
          </a:p>
          <a:p>
            <a:pPr algn="ctr"/>
            <a:endParaRPr lang="ru-RU" sz="2800" dirty="0"/>
          </a:p>
          <a:p>
            <a:pPr algn="ctr"/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677653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Наше лого</a:t>
            </a:r>
            <a:endParaRPr lang="ru-RU" dirty="0"/>
          </a:p>
        </p:txBody>
      </p:sp>
      <p:pic>
        <p:nvPicPr>
          <p:cNvPr id="1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57" y="1124744"/>
            <a:ext cx="8830762" cy="4361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 descr="Кошкин Двор | Логотип гостиницы для кошек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124744"/>
            <a:ext cx="4724939" cy="4354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2523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Диаграмма </a:t>
            </a:r>
            <a:r>
              <a:rPr lang="ru-RU" dirty="0" smtClean="0"/>
              <a:t>Ганта</a:t>
            </a:r>
            <a:endParaRPr lang="ru-R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20888"/>
            <a:ext cx="9144000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902433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68</Words>
  <Application>Microsoft Office PowerPoint</Application>
  <PresentationFormat>Экран (4:3)</PresentationFormat>
  <Paragraphs>23</Paragraphs>
  <Slides>4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Тема Office</vt:lpstr>
      <vt:lpstr>Гостиница</vt:lpstr>
      <vt:lpstr>Сравнение</vt:lpstr>
      <vt:lpstr>Наше лого</vt:lpstr>
      <vt:lpstr>Диаграмма Ганта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Гостиница</dc:title>
  <dc:creator>208-1</dc:creator>
  <cp:lastModifiedBy>Резепин</cp:lastModifiedBy>
  <cp:revision>8</cp:revision>
  <dcterms:created xsi:type="dcterms:W3CDTF">2025-09-27T07:32:05Z</dcterms:created>
  <dcterms:modified xsi:type="dcterms:W3CDTF">2025-09-27T10:28:39Z</dcterms:modified>
</cp:coreProperties>
</file>