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>
        <p:scale>
          <a:sx n="141" d="100"/>
          <a:sy n="141" d="100"/>
        </p:scale>
        <p:origin x="-568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EDD8-C517-FA4A-B1B8-CD3937716959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250D-CCFB-9240-9BD1-165484290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47031" y="2864583"/>
            <a:ext cx="5434190" cy="1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55896" y="2609367"/>
            <a:ext cx="0" cy="514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82099" y="2619037"/>
            <a:ext cx="0" cy="514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92137" y="2295545"/>
            <a:ext cx="540" cy="837842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34251" y="2256621"/>
            <a:ext cx="540" cy="837842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47031" y="2616367"/>
            <a:ext cx="540" cy="837842"/>
          </a:xfrm>
          <a:prstGeom prst="line">
            <a:avLst/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93677" y="2634099"/>
            <a:ext cx="540" cy="837842"/>
          </a:xfrm>
          <a:prstGeom prst="line">
            <a:avLst/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55896" y="2859011"/>
            <a:ext cx="1817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detected audio </a:t>
            </a:r>
            <a:r>
              <a:rPr lang="en-US" sz="1600" dirty="0" err="1" smtClean="0"/>
              <a:t>seg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835791" y="2757875"/>
            <a:ext cx="183791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47031" y="3452517"/>
            <a:ext cx="5459642" cy="264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12807" y="3114758"/>
            <a:ext cx="5171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extended audio </a:t>
            </a:r>
            <a:r>
              <a:rPr lang="en-US" sz="1600" dirty="0" err="1" smtClean="0">
                <a:solidFill>
                  <a:srgbClr val="00B0F0"/>
                </a:solidFill>
              </a:rPr>
              <a:t>seg</a:t>
            </a:r>
            <a:r>
              <a:rPr lang="en-US" sz="1600" dirty="0" smtClean="0">
                <a:solidFill>
                  <a:srgbClr val="00B0F0"/>
                </a:solidFill>
              </a:rPr>
              <a:t>. to detect start/end with weaker energy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34251" y="2261408"/>
            <a:ext cx="3512209" cy="188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33820" y="1924742"/>
            <a:ext cx="301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audio </a:t>
            </a:r>
            <a:r>
              <a:rPr lang="en-US" sz="1600" dirty="0" err="1" smtClean="0">
                <a:solidFill>
                  <a:srgbClr val="FF0000"/>
                </a:solidFill>
              </a:rPr>
              <a:t>seg</a:t>
            </a:r>
            <a:r>
              <a:rPr lang="en-US" sz="1600" dirty="0" smtClean="0">
                <a:solidFill>
                  <a:srgbClr val="FF0000"/>
                </a:solidFill>
              </a:rPr>
              <a:t> incl. complete start/end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 rot="16200000">
            <a:off x="3531302" y="2182545"/>
            <a:ext cx="108666" cy="1259327"/>
          </a:xfrm>
          <a:prstGeom prst="rightBrac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31583" y="2357765"/>
            <a:ext cx="128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2D050"/>
                </a:solidFill>
              </a:rPr>
              <a:t>silence </a:t>
            </a:r>
            <a:r>
              <a:rPr lang="en-US" sz="1000" dirty="0" smtClean="0">
                <a:solidFill>
                  <a:srgbClr val="92D050"/>
                </a:solidFill>
              </a:rPr>
              <a:t>detector</a:t>
            </a:r>
            <a:br>
              <a:rPr lang="en-US" sz="1000" dirty="0" smtClean="0">
                <a:solidFill>
                  <a:srgbClr val="92D050"/>
                </a:solidFill>
              </a:rPr>
            </a:br>
            <a:r>
              <a:rPr lang="en-US" sz="1000" dirty="0" smtClean="0">
                <a:solidFill>
                  <a:srgbClr val="92D050"/>
                </a:solidFill>
              </a:rPr>
              <a:t> with lower ET</a:t>
            </a:r>
            <a:endParaRPr lang="en-US" sz="1000" dirty="0">
              <a:solidFill>
                <a:srgbClr val="92D05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8025809" y="2506334"/>
            <a:ext cx="120429" cy="526283"/>
          </a:xfrm>
          <a:prstGeom prst="rightBrac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44533" y="2349071"/>
            <a:ext cx="108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solidFill>
                  <a:srgbClr val="92D050"/>
                </a:solidFill>
              </a:rPr>
              <a:t>silence </a:t>
            </a:r>
            <a:r>
              <a:rPr lang="en-US" sz="1000" smtClean="0">
                <a:solidFill>
                  <a:srgbClr val="92D050"/>
                </a:solidFill>
              </a:rPr>
              <a:t>detector </a:t>
            </a:r>
            <a:br>
              <a:rPr lang="en-US" sz="1000" smtClean="0">
                <a:solidFill>
                  <a:srgbClr val="92D050"/>
                </a:solidFill>
              </a:rPr>
            </a:br>
            <a:r>
              <a:rPr lang="en-US" sz="1000" smtClean="0">
                <a:solidFill>
                  <a:srgbClr val="92D050"/>
                </a:solidFill>
              </a:rPr>
              <a:t>with </a:t>
            </a:r>
            <a:r>
              <a:rPr lang="en-US" sz="1000" dirty="0" smtClean="0">
                <a:solidFill>
                  <a:srgbClr val="92D050"/>
                </a:solidFill>
              </a:rPr>
              <a:t>lower ET</a:t>
            </a:r>
            <a:endParaRPr lang="en-US" sz="1000" dirty="0">
              <a:solidFill>
                <a:srgbClr val="92D05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18" y="3646876"/>
            <a:ext cx="6284418" cy="23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ga87fop</dc:creator>
  <cp:lastModifiedBy>ga87fop</cp:lastModifiedBy>
  <cp:revision>4</cp:revision>
  <dcterms:created xsi:type="dcterms:W3CDTF">2020-04-28T09:46:04Z</dcterms:created>
  <dcterms:modified xsi:type="dcterms:W3CDTF">2020-04-28T10:44:38Z</dcterms:modified>
</cp:coreProperties>
</file>