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1630"/>
    <a:srgbClr val="D288AD"/>
    <a:srgbClr val="7AC8E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66" d="100"/>
          <a:sy n="66" d="100"/>
        </p:scale>
        <p:origin x="107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9DB-6AA8-467F-8EF0-6B06EF2081A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81BA-C639-45B1-9BF3-856736E32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9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9DB-6AA8-467F-8EF0-6B06EF2081A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81BA-C639-45B1-9BF3-856736E32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8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9DB-6AA8-467F-8EF0-6B06EF2081A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81BA-C639-45B1-9BF3-856736E32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9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9DB-6AA8-467F-8EF0-6B06EF2081A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81BA-C639-45B1-9BF3-856736E32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3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9DB-6AA8-467F-8EF0-6B06EF2081A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81BA-C639-45B1-9BF3-856736E32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82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9DB-6AA8-467F-8EF0-6B06EF2081A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81BA-C639-45B1-9BF3-856736E32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24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9DB-6AA8-467F-8EF0-6B06EF2081A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81BA-C639-45B1-9BF3-856736E32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43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9DB-6AA8-467F-8EF0-6B06EF2081A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81BA-C639-45B1-9BF3-856736E32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22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9DB-6AA8-467F-8EF0-6B06EF2081A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81BA-C639-45B1-9BF3-856736E32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02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9DB-6AA8-467F-8EF0-6B06EF2081A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81BA-C639-45B1-9BF3-856736E32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05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9DB-6AA8-467F-8EF0-6B06EF2081A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81BA-C639-45B1-9BF3-856736E32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5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B9DB-6AA8-467F-8EF0-6B06EF2081A1}" type="datetimeFigureOut">
              <a:rPr kumimoji="1" lang="ja-JP" altLang="en-US" smtClean="0"/>
              <a:t>2020/8/29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881BA-C639-45B1-9BF3-856736E32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44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八角形 3"/>
          <p:cNvSpPr/>
          <p:nvPr/>
        </p:nvSpPr>
        <p:spPr>
          <a:xfrm>
            <a:off x="340191" y="325478"/>
            <a:ext cx="7606743" cy="989557"/>
          </a:xfrm>
          <a:prstGeom prst="octagon">
            <a:avLst>
              <a:gd name="adj" fmla="val 19162"/>
            </a:avLst>
          </a:prstGeom>
          <a:solidFill>
            <a:schemeClr val="bg1">
              <a:lumMod val="7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八角形 4"/>
          <p:cNvSpPr/>
          <p:nvPr/>
        </p:nvSpPr>
        <p:spPr>
          <a:xfrm>
            <a:off x="340191" y="1646278"/>
            <a:ext cx="7606743" cy="989557"/>
          </a:xfrm>
          <a:prstGeom prst="octagon">
            <a:avLst>
              <a:gd name="adj" fmla="val 19162"/>
            </a:avLst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八角形 5"/>
          <p:cNvSpPr/>
          <p:nvPr/>
        </p:nvSpPr>
        <p:spPr>
          <a:xfrm>
            <a:off x="340191" y="2967078"/>
            <a:ext cx="7606743" cy="989557"/>
          </a:xfrm>
          <a:prstGeom prst="octagon">
            <a:avLst>
              <a:gd name="adj" fmla="val 19162"/>
            </a:avLst>
          </a:prstGeom>
          <a:solidFill>
            <a:srgbClr val="D288AD"/>
          </a:solidFill>
          <a:ln w="76200">
            <a:solidFill>
              <a:srgbClr val="4A1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25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Hayasaka Hiromu</dc:creator>
  <cp:lastModifiedBy>早坂寛武</cp:lastModifiedBy>
  <cp:revision>4</cp:revision>
  <dcterms:created xsi:type="dcterms:W3CDTF">2020-08-29T01:21:02Z</dcterms:created>
  <dcterms:modified xsi:type="dcterms:W3CDTF">2020-08-29T02:25:50Z</dcterms:modified>
</cp:coreProperties>
</file>