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45EB67-FB8E-4DE6-8194-9BA1BFDFE7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Classeur1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8D9631-59C0-4F6E-B959-0D2C7E78DE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13/05/2023 19:45:36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uille 1" id="2" name="slide2">
            <a:extLst>
              <a:ext uri="{FF2B5EF4-FFF2-40B4-BE49-F238E27FC236}">
                <a16:creationId xmlns:a16="http://schemas.microsoft.com/office/drawing/2014/main" id="{56677742-2CE7-4647-A517-A37A9ACFB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514350"/>
            <a:ext cx="6286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2023-05-13T17:45:37Z</dcterms:created>
  <dcterms:modified xsi:type="dcterms:W3CDTF">2023-05-13T17:45:37Z</dcterms:modified>
</cp:coreProperties>
</file>