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AB27-5EEE-4AF9-A3A9-FCD4F824EA99}" type="datetimeFigureOut">
              <a:rPr lang="en-US" smtClean="0"/>
              <a:t>22-Dec-18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B5AE-04D5-4153-88CB-63D7D6E8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1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AB27-5EEE-4AF9-A3A9-FCD4F824EA99}" type="datetimeFigureOut">
              <a:rPr lang="en-US" smtClean="0"/>
              <a:t>22-Dec-18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B5AE-04D5-4153-88CB-63D7D6E8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9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AB27-5EEE-4AF9-A3A9-FCD4F824EA99}" type="datetimeFigureOut">
              <a:rPr lang="en-US" smtClean="0"/>
              <a:t>22-Dec-18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B5AE-04D5-4153-88CB-63D7D6E8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4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AB27-5EEE-4AF9-A3A9-FCD4F824EA99}" type="datetimeFigureOut">
              <a:rPr lang="en-US" smtClean="0"/>
              <a:t>22-Dec-18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B5AE-04D5-4153-88CB-63D7D6E8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2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AB27-5EEE-4AF9-A3A9-FCD4F824EA99}" type="datetimeFigureOut">
              <a:rPr lang="en-US" smtClean="0"/>
              <a:t>22-Dec-18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B5AE-04D5-4153-88CB-63D7D6E8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8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AB27-5EEE-4AF9-A3A9-FCD4F824EA99}" type="datetimeFigureOut">
              <a:rPr lang="en-US" smtClean="0"/>
              <a:t>22-Dec-18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B5AE-04D5-4153-88CB-63D7D6E8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AB27-5EEE-4AF9-A3A9-FCD4F824EA99}" type="datetimeFigureOut">
              <a:rPr lang="en-US" smtClean="0"/>
              <a:t>22-Dec-18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B5AE-04D5-4153-88CB-63D7D6E8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7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AB27-5EEE-4AF9-A3A9-FCD4F824EA99}" type="datetimeFigureOut">
              <a:rPr lang="en-US" smtClean="0"/>
              <a:t>22-Dec-18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B5AE-04D5-4153-88CB-63D7D6E8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AB27-5EEE-4AF9-A3A9-FCD4F824EA99}" type="datetimeFigureOut">
              <a:rPr lang="en-US" smtClean="0"/>
              <a:t>22-Dec-18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B5AE-04D5-4153-88CB-63D7D6E8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9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AB27-5EEE-4AF9-A3A9-FCD4F824EA99}" type="datetimeFigureOut">
              <a:rPr lang="en-US" smtClean="0"/>
              <a:t>22-Dec-18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B5AE-04D5-4153-88CB-63D7D6E8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2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AB27-5EEE-4AF9-A3A9-FCD4F824EA99}" type="datetimeFigureOut">
              <a:rPr lang="en-US" smtClean="0"/>
              <a:t>22-Dec-18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B5AE-04D5-4153-88CB-63D7D6E8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9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EAB27-5EEE-4AF9-A3A9-FCD4F824EA99}" type="datetimeFigureOut">
              <a:rPr lang="en-US" smtClean="0"/>
              <a:t>22-Dec-18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AB5AE-04D5-4153-88CB-63D7D6E8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1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Lisfhglofgh;frhg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9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Lisfhglofgh;frhg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Lisfhglofgh;frhg</dc:title>
  <dc:creator>Edgar</dc:creator>
  <cp:lastModifiedBy>Edgar</cp:lastModifiedBy>
  <cp:revision>1</cp:revision>
  <dcterms:created xsi:type="dcterms:W3CDTF">2018-12-22T07:03:16Z</dcterms:created>
  <dcterms:modified xsi:type="dcterms:W3CDTF">2018-12-22T07:03:23Z</dcterms:modified>
</cp:coreProperties>
</file>