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1493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8F69-A65F-4F8E-9B69-21EC65CB9BF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8B77-53D1-4DB1-9A59-59847B500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7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8F69-A65F-4F8E-9B69-21EC65CB9BF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8B77-53D1-4DB1-9A59-59847B500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9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8F69-A65F-4F8E-9B69-21EC65CB9BF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8B77-53D1-4DB1-9A59-59847B500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7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8F69-A65F-4F8E-9B69-21EC65CB9BF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8B77-53D1-4DB1-9A59-59847B500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6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8F69-A65F-4F8E-9B69-21EC65CB9BF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8B77-53D1-4DB1-9A59-59847B500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6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8F69-A65F-4F8E-9B69-21EC65CB9BF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8B77-53D1-4DB1-9A59-59847B500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0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8F69-A65F-4F8E-9B69-21EC65CB9BF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8B77-53D1-4DB1-9A59-59847B500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1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8F69-A65F-4F8E-9B69-21EC65CB9BF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8B77-53D1-4DB1-9A59-59847B500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8F69-A65F-4F8E-9B69-21EC65CB9BF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8B77-53D1-4DB1-9A59-59847B500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0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8F69-A65F-4F8E-9B69-21EC65CB9BF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8B77-53D1-4DB1-9A59-59847B500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3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8F69-A65F-4F8E-9B69-21EC65CB9BF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8B77-53D1-4DB1-9A59-59847B500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0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E8F69-A65F-4F8E-9B69-21EC65CB9BF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18B77-53D1-4DB1-9A59-59847B500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4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19450" y="1285875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715000" y="1247775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981200" y="28194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endParaRPr lang="en-US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533900" y="2771775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219450" y="44958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en-US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7" idx="7"/>
          </p:cNvCxnSpPr>
          <p:nvPr/>
        </p:nvCxnSpPr>
        <p:spPr>
          <a:xfrm flipH="1">
            <a:off x="2436485" y="1741160"/>
            <a:ext cx="861080" cy="11563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5"/>
            <a:endCxn id="8" idx="1"/>
          </p:cNvCxnSpPr>
          <p:nvPr/>
        </p:nvCxnSpPr>
        <p:spPr>
          <a:xfrm>
            <a:off x="3674735" y="1741160"/>
            <a:ext cx="937280" cy="11087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8" idx="7"/>
          </p:cNvCxnSpPr>
          <p:nvPr/>
        </p:nvCxnSpPr>
        <p:spPr>
          <a:xfrm flipH="1">
            <a:off x="4989185" y="1703060"/>
            <a:ext cx="803930" cy="11468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5"/>
            <a:endCxn id="9" idx="1"/>
          </p:cNvCxnSpPr>
          <p:nvPr/>
        </p:nvCxnSpPr>
        <p:spPr>
          <a:xfrm>
            <a:off x="2436485" y="3274685"/>
            <a:ext cx="861080" cy="12992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9" idx="7"/>
          </p:cNvCxnSpPr>
          <p:nvPr/>
        </p:nvCxnSpPr>
        <p:spPr>
          <a:xfrm flipH="1">
            <a:off x="3674735" y="3227060"/>
            <a:ext cx="937280" cy="13468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814074"/>
              </p:ext>
            </p:extLst>
          </p:nvPr>
        </p:nvGraphicFramePr>
        <p:xfrm>
          <a:off x="1533524" y="685800"/>
          <a:ext cx="142875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376"/>
                <a:gridCol w="7143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62486"/>
              </p:ext>
            </p:extLst>
          </p:nvPr>
        </p:nvGraphicFramePr>
        <p:xfrm>
          <a:off x="6648448" y="762000"/>
          <a:ext cx="135255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276"/>
                <a:gridCol w="6762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0.98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0.02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568323"/>
              </p:ext>
            </p:extLst>
          </p:nvPr>
        </p:nvGraphicFramePr>
        <p:xfrm>
          <a:off x="476248" y="3459480"/>
          <a:ext cx="196023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412"/>
                <a:gridCol w="653412"/>
                <a:gridCol w="653412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0.25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0.45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0.75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0.55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346685"/>
              </p:ext>
            </p:extLst>
          </p:nvPr>
        </p:nvGraphicFramePr>
        <p:xfrm>
          <a:off x="5181600" y="3158807"/>
          <a:ext cx="3581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280"/>
                <a:gridCol w="716280"/>
                <a:gridCol w="716280"/>
                <a:gridCol w="716280"/>
                <a:gridCol w="716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0.15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0.55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0.92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0.85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0.45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0.08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063732"/>
              </p:ext>
            </p:extLst>
          </p:nvPr>
        </p:nvGraphicFramePr>
        <p:xfrm>
          <a:off x="3813805" y="5029200"/>
          <a:ext cx="365379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759"/>
                <a:gridCol w="730759"/>
                <a:gridCol w="730759"/>
                <a:gridCol w="730759"/>
                <a:gridCol w="73075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0.25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0.65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0.9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r>
                        <a:rPr lang="en-US" baseline="30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0.75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0.35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17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53</Words>
  <Application>Microsoft Office PowerPoint</Application>
  <PresentationFormat>On-screen Show (4:3)</PresentationFormat>
  <Paragraphs>53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2018-10-30T10:14:31Z</dcterms:created>
  <dcterms:modified xsi:type="dcterms:W3CDTF">2018-10-30T10:26:15Z</dcterms:modified>
</cp:coreProperties>
</file>