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4"/>
  </p:sldMasterIdLst>
  <p:notesMasterIdLst>
    <p:notesMasterId r:id="rId17"/>
  </p:notesMasterIdLst>
  <p:handoutMasterIdLst>
    <p:handoutMasterId r:id="rId18"/>
  </p:handoutMasterIdLst>
  <p:sldIdLst>
    <p:sldId id="258" r:id="rId5"/>
    <p:sldId id="2032092732" r:id="rId6"/>
    <p:sldId id="297" r:id="rId7"/>
    <p:sldId id="2032092734" r:id="rId8"/>
    <p:sldId id="2032092742" r:id="rId9"/>
    <p:sldId id="2032092747" r:id="rId10"/>
    <p:sldId id="2032092748" r:id="rId11"/>
    <p:sldId id="2032092750" r:id="rId12"/>
    <p:sldId id="2032092752" r:id="rId13"/>
    <p:sldId id="2032092751" r:id="rId14"/>
    <p:sldId id="2032092746" r:id="rId15"/>
    <p:sldId id="2032092741" r:id="rId16"/>
  </p:sldIdLst>
  <p:sldSz cx="12192000" cy="6858000"/>
  <p:notesSz cx="7010400" cy="9296400"/>
  <p:defaultTex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uPriya Singh" initials="MS" lastIdx="15" clrIdx="0">
    <p:extLst>
      <p:ext uri="{19B8F6BF-5375-455C-9EA6-DF929625EA0E}">
        <p15:presenceInfo xmlns:p15="http://schemas.microsoft.com/office/powerpoint/2012/main" userId="ManuPriya Singh" providerId="None"/>
      </p:ext>
    </p:extLst>
  </p:cmAuthor>
  <p:cmAuthor id="2" name="Elisabeth Sullivan" initials="ES" lastIdx="37" clrIdx="1">
    <p:extLst>
      <p:ext uri="{19B8F6BF-5375-455C-9EA6-DF929625EA0E}">
        <p15:presenceInfo xmlns:p15="http://schemas.microsoft.com/office/powerpoint/2012/main" userId="S::elisabeth.sullivan@zs.com::233161cf-5802-414e-b627-8596d3402e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3A1A8"/>
    <a:srgbClr val="75737D"/>
    <a:srgbClr val="76737E"/>
    <a:srgbClr val="484553"/>
    <a:srgbClr val="F4F3F3"/>
    <a:srgbClr val="1A1628"/>
    <a:srgbClr val="D1D0D4"/>
    <a:srgbClr val="74727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60" autoAdjust="0"/>
    <p:restoredTop sz="97078" autoAdjust="0"/>
  </p:normalViewPr>
  <p:slideViewPr>
    <p:cSldViewPr snapToGrid="0" snapToObjects="1">
      <p:cViewPr varScale="1">
        <p:scale>
          <a:sx n="86" d="100"/>
          <a:sy n="86" d="100"/>
        </p:scale>
        <p:origin x="715" y="58"/>
      </p:cViewPr>
      <p:guideLst/>
    </p:cSldViewPr>
  </p:slideViewPr>
  <p:notesTextViewPr>
    <p:cViewPr>
      <p:scale>
        <a:sx n="100" d="100"/>
        <a:sy n="100" d="100"/>
      </p:scale>
      <p:origin x="0" y="0"/>
    </p:cViewPr>
  </p:notesTextViewPr>
  <p:sorterViewPr>
    <p:cViewPr>
      <p:scale>
        <a:sx n="66" d="100"/>
        <a:sy n="66" d="100"/>
      </p:scale>
      <p:origin x="0" y="-1560"/>
    </p:cViewPr>
  </p:sorterViewPr>
  <p:notesViewPr>
    <p:cSldViewPr snapToGrid="0" snapToObjects="1">
      <p:cViewPr varScale="1">
        <p:scale>
          <a:sx n="94" d="100"/>
          <a:sy n="94" d="100"/>
        </p:scale>
        <p:origin x="3568"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 Id="rId4" Type="http://schemas.openxmlformats.org/officeDocument/2006/relationships/image" Target="../media/image8.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 Id="rId4"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C7BFE8-164C-47C2-93E5-36FB2F3B3DA6}" type="doc">
      <dgm:prSet loTypeId="urn:microsoft.com/office/officeart/2005/8/layout/pyramid2" loCatId="list" qsTypeId="urn:microsoft.com/office/officeart/2005/8/quickstyle/simple1" qsCatId="simple" csTypeId="urn:microsoft.com/office/officeart/2005/8/colors/accent1_2" csCatId="accent1" phldr="1"/>
      <dgm:spPr/>
    </dgm:pt>
    <dgm:pt modelId="{6AE70A1F-0686-418A-A95F-89B591D57CE5}">
      <dgm:prSet phldrT="[Text]" custT="1"/>
      <dgm:spPr/>
      <dgm:t>
        <a:bodyPr/>
        <a:lstStyle/>
        <a:p>
          <a:r>
            <a:rPr lang="en-IN" sz="2400" dirty="0"/>
            <a:t>SOCIAL MEDIA</a:t>
          </a:r>
        </a:p>
      </dgm:t>
    </dgm:pt>
    <dgm:pt modelId="{9CF0AD5B-1E3A-4F00-907B-35333E865A38}" type="parTrans" cxnId="{9D2C8C8F-A6AC-443D-9FAB-729D719EE9D3}">
      <dgm:prSet/>
      <dgm:spPr/>
      <dgm:t>
        <a:bodyPr/>
        <a:lstStyle/>
        <a:p>
          <a:endParaRPr lang="en-IN"/>
        </a:p>
      </dgm:t>
    </dgm:pt>
    <dgm:pt modelId="{3BC9D120-B8EF-48D0-8A3D-2202819BBB75}" type="sibTrans" cxnId="{9D2C8C8F-A6AC-443D-9FAB-729D719EE9D3}">
      <dgm:prSet/>
      <dgm:spPr/>
      <dgm:t>
        <a:bodyPr/>
        <a:lstStyle/>
        <a:p>
          <a:endParaRPr lang="en-IN"/>
        </a:p>
      </dgm:t>
    </dgm:pt>
    <dgm:pt modelId="{F671052F-5E84-4CA8-A6D8-308E14A9F048}">
      <dgm:prSet phldrT="[Text]" custT="1"/>
      <dgm:spPr/>
      <dgm:t>
        <a:bodyPr/>
        <a:lstStyle/>
        <a:p>
          <a:r>
            <a:rPr lang="en-IN" sz="2400" dirty="0"/>
            <a:t>TV ADDS</a:t>
          </a:r>
        </a:p>
      </dgm:t>
    </dgm:pt>
    <dgm:pt modelId="{7FEEE300-1E9C-4581-A5DB-9BAC4E21BC45}" type="parTrans" cxnId="{4E757787-7C04-45BE-ABA3-683911002C04}">
      <dgm:prSet/>
      <dgm:spPr/>
      <dgm:t>
        <a:bodyPr/>
        <a:lstStyle/>
        <a:p>
          <a:endParaRPr lang="en-IN"/>
        </a:p>
      </dgm:t>
    </dgm:pt>
    <dgm:pt modelId="{D79983B4-4CA7-4B06-9977-E8D0D26BF511}" type="sibTrans" cxnId="{4E757787-7C04-45BE-ABA3-683911002C04}">
      <dgm:prSet/>
      <dgm:spPr/>
      <dgm:t>
        <a:bodyPr/>
        <a:lstStyle/>
        <a:p>
          <a:endParaRPr lang="en-IN"/>
        </a:p>
      </dgm:t>
    </dgm:pt>
    <dgm:pt modelId="{0DAE002A-A6BA-4F5C-BC65-CB4BD57FD321}">
      <dgm:prSet phldrT="[Text]" custT="1"/>
      <dgm:spPr/>
      <dgm:t>
        <a:bodyPr/>
        <a:lstStyle/>
        <a:p>
          <a:r>
            <a:rPr lang="en-IN" sz="2400" dirty="0"/>
            <a:t>WEBSITE</a:t>
          </a:r>
        </a:p>
      </dgm:t>
    </dgm:pt>
    <dgm:pt modelId="{F088E6AB-E280-4A9E-886F-6781BB0DC55A}" type="parTrans" cxnId="{25906AE8-48EC-473D-91EE-160C986D953D}">
      <dgm:prSet/>
      <dgm:spPr/>
      <dgm:t>
        <a:bodyPr/>
        <a:lstStyle/>
        <a:p>
          <a:endParaRPr lang="en-IN"/>
        </a:p>
      </dgm:t>
    </dgm:pt>
    <dgm:pt modelId="{BA49C3A5-45AD-4CDA-B2BC-16905F5D0982}" type="sibTrans" cxnId="{25906AE8-48EC-473D-91EE-160C986D953D}">
      <dgm:prSet/>
      <dgm:spPr/>
      <dgm:t>
        <a:bodyPr/>
        <a:lstStyle/>
        <a:p>
          <a:endParaRPr lang="en-IN"/>
        </a:p>
      </dgm:t>
    </dgm:pt>
    <dgm:pt modelId="{1634678A-C5E7-46CB-88E0-390294E0F6B5}" type="pres">
      <dgm:prSet presAssocID="{BAC7BFE8-164C-47C2-93E5-36FB2F3B3DA6}" presName="compositeShape" presStyleCnt="0">
        <dgm:presLayoutVars>
          <dgm:dir/>
          <dgm:resizeHandles/>
        </dgm:presLayoutVars>
      </dgm:prSet>
      <dgm:spPr/>
    </dgm:pt>
    <dgm:pt modelId="{43001B6B-9700-417F-BE77-48BAE4B5BC02}" type="pres">
      <dgm:prSet presAssocID="{BAC7BFE8-164C-47C2-93E5-36FB2F3B3DA6}" presName="pyramid" presStyleLbl="node1" presStyleIdx="0" presStyleCnt="1"/>
      <dgm:spPr/>
    </dgm:pt>
    <dgm:pt modelId="{4F962E5E-11A2-4FA8-9D50-6A64F4A0016E}" type="pres">
      <dgm:prSet presAssocID="{BAC7BFE8-164C-47C2-93E5-36FB2F3B3DA6}" presName="theList" presStyleCnt="0"/>
      <dgm:spPr/>
    </dgm:pt>
    <dgm:pt modelId="{BEC4071E-6E5A-4CAA-B5BD-5957ED70B58F}" type="pres">
      <dgm:prSet presAssocID="{6AE70A1F-0686-418A-A95F-89B591D57CE5}" presName="aNode" presStyleLbl="fgAcc1" presStyleIdx="0" presStyleCnt="3">
        <dgm:presLayoutVars>
          <dgm:bulletEnabled val="1"/>
        </dgm:presLayoutVars>
      </dgm:prSet>
      <dgm:spPr/>
    </dgm:pt>
    <dgm:pt modelId="{86652991-6A9C-4C1B-A29E-6F4111EA7934}" type="pres">
      <dgm:prSet presAssocID="{6AE70A1F-0686-418A-A95F-89B591D57CE5}" presName="aSpace" presStyleCnt="0"/>
      <dgm:spPr/>
    </dgm:pt>
    <dgm:pt modelId="{77A3E355-068C-4ED6-8503-35C52AAF0064}" type="pres">
      <dgm:prSet presAssocID="{F671052F-5E84-4CA8-A6D8-308E14A9F048}" presName="aNode" presStyleLbl="fgAcc1" presStyleIdx="1" presStyleCnt="3">
        <dgm:presLayoutVars>
          <dgm:bulletEnabled val="1"/>
        </dgm:presLayoutVars>
      </dgm:prSet>
      <dgm:spPr/>
    </dgm:pt>
    <dgm:pt modelId="{2D176A53-9B36-4DBD-ACBB-7045AD1441B9}" type="pres">
      <dgm:prSet presAssocID="{F671052F-5E84-4CA8-A6D8-308E14A9F048}" presName="aSpace" presStyleCnt="0"/>
      <dgm:spPr/>
    </dgm:pt>
    <dgm:pt modelId="{2F5A7AC9-CB8F-4889-A83E-334B92B1EE95}" type="pres">
      <dgm:prSet presAssocID="{0DAE002A-A6BA-4F5C-BC65-CB4BD57FD321}" presName="aNode" presStyleLbl="fgAcc1" presStyleIdx="2" presStyleCnt="3">
        <dgm:presLayoutVars>
          <dgm:bulletEnabled val="1"/>
        </dgm:presLayoutVars>
      </dgm:prSet>
      <dgm:spPr/>
    </dgm:pt>
    <dgm:pt modelId="{5B1C5752-3E97-48CB-AC69-7D749E7A3B99}" type="pres">
      <dgm:prSet presAssocID="{0DAE002A-A6BA-4F5C-BC65-CB4BD57FD321}" presName="aSpace" presStyleCnt="0"/>
      <dgm:spPr/>
    </dgm:pt>
  </dgm:ptLst>
  <dgm:cxnLst>
    <dgm:cxn modelId="{9CE96C86-8679-4EB2-8B32-4778EE3EC2F2}" type="presOf" srcId="{F671052F-5E84-4CA8-A6D8-308E14A9F048}" destId="{77A3E355-068C-4ED6-8503-35C52AAF0064}" srcOrd="0" destOrd="0" presId="urn:microsoft.com/office/officeart/2005/8/layout/pyramid2"/>
    <dgm:cxn modelId="{4E757787-7C04-45BE-ABA3-683911002C04}" srcId="{BAC7BFE8-164C-47C2-93E5-36FB2F3B3DA6}" destId="{F671052F-5E84-4CA8-A6D8-308E14A9F048}" srcOrd="1" destOrd="0" parTransId="{7FEEE300-1E9C-4581-A5DB-9BAC4E21BC45}" sibTransId="{D79983B4-4CA7-4B06-9977-E8D0D26BF511}"/>
    <dgm:cxn modelId="{C4DA5C8B-1B61-4DFF-BE22-4996A342FF02}" type="presOf" srcId="{6AE70A1F-0686-418A-A95F-89B591D57CE5}" destId="{BEC4071E-6E5A-4CAA-B5BD-5957ED70B58F}" srcOrd="0" destOrd="0" presId="urn:microsoft.com/office/officeart/2005/8/layout/pyramid2"/>
    <dgm:cxn modelId="{9D2C8C8F-A6AC-443D-9FAB-729D719EE9D3}" srcId="{BAC7BFE8-164C-47C2-93E5-36FB2F3B3DA6}" destId="{6AE70A1F-0686-418A-A95F-89B591D57CE5}" srcOrd="0" destOrd="0" parTransId="{9CF0AD5B-1E3A-4F00-907B-35333E865A38}" sibTransId="{3BC9D120-B8EF-48D0-8A3D-2202819BBB75}"/>
    <dgm:cxn modelId="{C69F76A0-FB92-4A10-80DB-ACE085DA53A1}" type="presOf" srcId="{0DAE002A-A6BA-4F5C-BC65-CB4BD57FD321}" destId="{2F5A7AC9-CB8F-4889-A83E-334B92B1EE95}" srcOrd="0" destOrd="0" presId="urn:microsoft.com/office/officeart/2005/8/layout/pyramid2"/>
    <dgm:cxn modelId="{3D5FA9CC-3D11-41AE-B048-0D067D54A414}" type="presOf" srcId="{BAC7BFE8-164C-47C2-93E5-36FB2F3B3DA6}" destId="{1634678A-C5E7-46CB-88E0-390294E0F6B5}" srcOrd="0" destOrd="0" presId="urn:microsoft.com/office/officeart/2005/8/layout/pyramid2"/>
    <dgm:cxn modelId="{25906AE8-48EC-473D-91EE-160C986D953D}" srcId="{BAC7BFE8-164C-47C2-93E5-36FB2F3B3DA6}" destId="{0DAE002A-A6BA-4F5C-BC65-CB4BD57FD321}" srcOrd="2" destOrd="0" parTransId="{F088E6AB-E280-4A9E-886F-6781BB0DC55A}" sibTransId="{BA49C3A5-45AD-4CDA-B2BC-16905F5D0982}"/>
    <dgm:cxn modelId="{8323FE09-001C-42B5-ACB4-A8E98CFB0BA7}" type="presParOf" srcId="{1634678A-C5E7-46CB-88E0-390294E0F6B5}" destId="{43001B6B-9700-417F-BE77-48BAE4B5BC02}" srcOrd="0" destOrd="0" presId="urn:microsoft.com/office/officeart/2005/8/layout/pyramid2"/>
    <dgm:cxn modelId="{1F5EE8FD-BC1A-47CB-8580-5CE90BB49C96}" type="presParOf" srcId="{1634678A-C5E7-46CB-88E0-390294E0F6B5}" destId="{4F962E5E-11A2-4FA8-9D50-6A64F4A0016E}" srcOrd="1" destOrd="0" presId="urn:microsoft.com/office/officeart/2005/8/layout/pyramid2"/>
    <dgm:cxn modelId="{76606C35-86AD-4535-AFA1-BABF3BEB5A3E}" type="presParOf" srcId="{4F962E5E-11A2-4FA8-9D50-6A64F4A0016E}" destId="{BEC4071E-6E5A-4CAA-B5BD-5957ED70B58F}" srcOrd="0" destOrd="0" presId="urn:microsoft.com/office/officeart/2005/8/layout/pyramid2"/>
    <dgm:cxn modelId="{7BDA177A-C01F-4336-B0C6-043795C461F9}" type="presParOf" srcId="{4F962E5E-11A2-4FA8-9D50-6A64F4A0016E}" destId="{86652991-6A9C-4C1B-A29E-6F4111EA7934}" srcOrd="1" destOrd="0" presId="urn:microsoft.com/office/officeart/2005/8/layout/pyramid2"/>
    <dgm:cxn modelId="{17033F07-754C-487B-853A-B00940D88B7F}" type="presParOf" srcId="{4F962E5E-11A2-4FA8-9D50-6A64F4A0016E}" destId="{77A3E355-068C-4ED6-8503-35C52AAF0064}" srcOrd="2" destOrd="0" presId="urn:microsoft.com/office/officeart/2005/8/layout/pyramid2"/>
    <dgm:cxn modelId="{055BC2A7-DE74-497F-9596-F6F841CAC04A}" type="presParOf" srcId="{4F962E5E-11A2-4FA8-9D50-6A64F4A0016E}" destId="{2D176A53-9B36-4DBD-ACBB-7045AD1441B9}" srcOrd="3" destOrd="0" presId="urn:microsoft.com/office/officeart/2005/8/layout/pyramid2"/>
    <dgm:cxn modelId="{043C2293-3C4A-4B47-A11D-D321FD5BFDEB}" type="presParOf" srcId="{4F962E5E-11A2-4FA8-9D50-6A64F4A0016E}" destId="{2F5A7AC9-CB8F-4889-A83E-334B92B1EE95}" srcOrd="4" destOrd="0" presId="urn:microsoft.com/office/officeart/2005/8/layout/pyramid2"/>
    <dgm:cxn modelId="{4CB14FAF-F6F1-485F-826C-6588B77CB418}" type="presParOf" srcId="{4F962E5E-11A2-4FA8-9D50-6A64F4A0016E}" destId="{5B1C5752-3E97-48CB-AC69-7D749E7A3B99}"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B9ED22-B44C-4B0A-8F11-BB1B08719D7C}" type="doc">
      <dgm:prSet loTypeId="urn:microsoft.com/office/officeart/2008/layout/VerticalAccentList" loCatId="list" qsTypeId="urn:microsoft.com/office/officeart/2005/8/quickstyle/simple5" qsCatId="simple" csTypeId="urn:microsoft.com/office/officeart/2005/8/colors/accent1_2" csCatId="accent1" phldr="1"/>
      <dgm:spPr/>
      <dgm:t>
        <a:bodyPr/>
        <a:lstStyle/>
        <a:p>
          <a:endParaRPr lang="en-IN"/>
        </a:p>
      </dgm:t>
    </dgm:pt>
    <dgm:pt modelId="{9A5357C7-6600-4A36-9068-C013654EA25A}">
      <dgm:prSet phldrT="[Text]"/>
      <dgm:spPr/>
      <dgm:t>
        <a:bodyPr/>
        <a:lstStyle/>
        <a:p>
          <a:r>
            <a:rPr lang="en-IN" dirty="0"/>
            <a:t>1.</a:t>
          </a:r>
        </a:p>
      </dgm:t>
    </dgm:pt>
    <dgm:pt modelId="{DE532373-678C-4B31-BBB3-4DE35A9C0143}" type="parTrans" cxnId="{991C464D-C9C7-4E8D-93C2-7E0F230FD621}">
      <dgm:prSet/>
      <dgm:spPr/>
      <dgm:t>
        <a:bodyPr/>
        <a:lstStyle/>
        <a:p>
          <a:endParaRPr lang="en-IN"/>
        </a:p>
      </dgm:t>
    </dgm:pt>
    <dgm:pt modelId="{25D2DAEF-3C24-42D4-B0DC-1A3E9B834A8F}" type="sibTrans" cxnId="{991C464D-C9C7-4E8D-93C2-7E0F230FD621}">
      <dgm:prSet/>
      <dgm:spPr/>
      <dgm:t>
        <a:bodyPr/>
        <a:lstStyle/>
        <a:p>
          <a:endParaRPr lang="en-IN"/>
        </a:p>
      </dgm:t>
    </dgm:pt>
    <dgm:pt modelId="{32E2DF62-ED4E-4988-9287-19232ACB3CF4}">
      <dgm:prSet phldrT="[Text]"/>
      <dgm:spPr/>
      <dgm:t>
        <a:bodyPr/>
        <a:lstStyle/>
        <a:p>
          <a:r>
            <a:rPr lang="en-IN" dirty="0"/>
            <a:t>Due to the covid scenario digital media has seen a boost like never before, and it will continue to do so in near future.</a:t>
          </a:r>
        </a:p>
      </dgm:t>
    </dgm:pt>
    <dgm:pt modelId="{D8ABB3EA-65B1-430E-B4CA-C455D29F5A04}" type="parTrans" cxnId="{1220CD53-6133-40A1-905B-1E79041B455E}">
      <dgm:prSet/>
      <dgm:spPr/>
      <dgm:t>
        <a:bodyPr/>
        <a:lstStyle/>
        <a:p>
          <a:endParaRPr lang="en-IN"/>
        </a:p>
      </dgm:t>
    </dgm:pt>
    <dgm:pt modelId="{C9B7AAD3-17EA-48DF-B8DE-9E8399F2C496}" type="sibTrans" cxnId="{1220CD53-6133-40A1-905B-1E79041B455E}">
      <dgm:prSet/>
      <dgm:spPr/>
      <dgm:t>
        <a:bodyPr/>
        <a:lstStyle/>
        <a:p>
          <a:endParaRPr lang="en-IN"/>
        </a:p>
      </dgm:t>
    </dgm:pt>
    <dgm:pt modelId="{F890AF11-4829-4C42-BEC5-51B927419732}">
      <dgm:prSet phldrT="[Text]"/>
      <dgm:spPr/>
      <dgm:t>
        <a:bodyPr/>
        <a:lstStyle/>
        <a:p>
          <a:r>
            <a:rPr lang="en-IN" dirty="0"/>
            <a:t>2.</a:t>
          </a:r>
        </a:p>
      </dgm:t>
    </dgm:pt>
    <dgm:pt modelId="{AE593A2E-5BA0-4592-9264-E9875CA56CB3}" type="parTrans" cxnId="{09375723-5EBE-4150-AC0F-83ED43A69CF8}">
      <dgm:prSet/>
      <dgm:spPr/>
      <dgm:t>
        <a:bodyPr/>
        <a:lstStyle/>
        <a:p>
          <a:endParaRPr lang="en-IN"/>
        </a:p>
      </dgm:t>
    </dgm:pt>
    <dgm:pt modelId="{962268A4-FEC8-4B07-8FCB-19C2B849B700}" type="sibTrans" cxnId="{09375723-5EBE-4150-AC0F-83ED43A69CF8}">
      <dgm:prSet/>
      <dgm:spPr/>
      <dgm:t>
        <a:bodyPr/>
        <a:lstStyle/>
        <a:p>
          <a:endParaRPr lang="en-IN"/>
        </a:p>
      </dgm:t>
    </dgm:pt>
    <dgm:pt modelId="{92A6FF68-0C87-4486-8F54-A1838F333072}">
      <dgm:prSet phldrT="[Text]"/>
      <dgm:spPr/>
      <dgm:t>
        <a:bodyPr/>
        <a:lstStyle/>
        <a:p>
          <a:r>
            <a:rPr lang="en-IN" dirty="0"/>
            <a:t>All the top three channels chosen will not get affected by covid, and is an excellent tool for the future in regards with new normal.</a:t>
          </a:r>
        </a:p>
      </dgm:t>
    </dgm:pt>
    <dgm:pt modelId="{5D413FA1-B47A-430D-9B0D-6CAF0F65751B}" type="parTrans" cxnId="{E41558B0-8291-4D66-A0DC-681142CAF8D0}">
      <dgm:prSet/>
      <dgm:spPr/>
      <dgm:t>
        <a:bodyPr/>
        <a:lstStyle/>
        <a:p>
          <a:endParaRPr lang="en-IN"/>
        </a:p>
      </dgm:t>
    </dgm:pt>
    <dgm:pt modelId="{9F363FA6-C4E7-4A12-8015-0D922E8E7478}" type="sibTrans" cxnId="{E41558B0-8291-4D66-A0DC-681142CAF8D0}">
      <dgm:prSet/>
      <dgm:spPr/>
      <dgm:t>
        <a:bodyPr/>
        <a:lstStyle/>
        <a:p>
          <a:endParaRPr lang="en-IN"/>
        </a:p>
      </dgm:t>
    </dgm:pt>
    <dgm:pt modelId="{03F83453-B865-4D2E-A3C8-E69F9E0B96B4}">
      <dgm:prSet phldrT="[Text]"/>
      <dgm:spPr/>
      <dgm:t>
        <a:bodyPr/>
        <a:lstStyle/>
        <a:p>
          <a:r>
            <a:rPr lang="en-IN" dirty="0"/>
            <a:t>Advertising content should be designed in such a way that, it incorporates all the covid health measures. </a:t>
          </a:r>
        </a:p>
      </dgm:t>
    </dgm:pt>
    <dgm:pt modelId="{970D9B06-498D-4B0A-A75D-C6B2AD08BB63}" type="sibTrans" cxnId="{8E3CE053-341B-4DD2-B8D7-80C808989924}">
      <dgm:prSet/>
      <dgm:spPr/>
      <dgm:t>
        <a:bodyPr/>
        <a:lstStyle/>
        <a:p>
          <a:endParaRPr lang="en-IN"/>
        </a:p>
      </dgm:t>
    </dgm:pt>
    <dgm:pt modelId="{3A91C662-63A9-4325-A33D-B9405A136384}" type="parTrans" cxnId="{8E3CE053-341B-4DD2-B8D7-80C808989924}">
      <dgm:prSet/>
      <dgm:spPr/>
      <dgm:t>
        <a:bodyPr/>
        <a:lstStyle/>
        <a:p>
          <a:endParaRPr lang="en-IN"/>
        </a:p>
      </dgm:t>
    </dgm:pt>
    <dgm:pt modelId="{ED588D83-9E5A-4A5A-9ACF-9D652837F842}">
      <dgm:prSet phldrT="[Text]"/>
      <dgm:spPr/>
      <dgm:t>
        <a:bodyPr/>
        <a:lstStyle/>
        <a:p>
          <a:r>
            <a:rPr lang="en-IN" dirty="0"/>
            <a:t>3.</a:t>
          </a:r>
        </a:p>
      </dgm:t>
    </dgm:pt>
    <dgm:pt modelId="{E7292503-A176-46D1-B19A-67AA6D678106}" type="sibTrans" cxnId="{A66D6008-2DE9-4D5B-95C6-7B426197F392}">
      <dgm:prSet/>
      <dgm:spPr/>
      <dgm:t>
        <a:bodyPr/>
        <a:lstStyle/>
        <a:p>
          <a:endParaRPr lang="en-IN"/>
        </a:p>
      </dgm:t>
    </dgm:pt>
    <dgm:pt modelId="{9294215A-5F1D-4E51-9B55-1C8FB2BEC1C8}" type="parTrans" cxnId="{A66D6008-2DE9-4D5B-95C6-7B426197F392}">
      <dgm:prSet/>
      <dgm:spPr/>
      <dgm:t>
        <a:bodyPr/>
        <a:lstStyle/>
        <a:p>
          <a:endParaRPr lang="en-IN"/>
        </a:p>
      </dgm:t>
    </dgm:pt>
    <dgm:pt modelId="{1EB7BC7F-E5C0-4A61-9CB8-E9423BF8D475}" type="pres">
      <dgm:prSet presAssocID="{67B9ED22-B44C-4B0A-8F11-BB1B08719D7C}" presName="Name0" presStyleCnt="0">
        <dgm:presLayoutVars>
          <dgm:chMax/>
          <dgm:chPref/>
          <dgm:dir/>
        </dgm:presLayoutVars>
      </dgm:prSet>
      <dgm:spPr/>
    </dgm:pt>
    <dgm:pt modelId="{B893B854-FE34-4188-98C7-96E54718A7C8}" type="pres">
      <dgm:prSet presAssocID="{9A5357C7-6600-4A36-9068-C013654EA25A}" presName="parenttextcomposite" presStyleCnt="0"/>
      <dgm:spPr/>
    </dgm:pt>
    <dgm:pt modelId="{B5F3B3D5-832D-49BB-9FCB-B6F8EE7DE92A}" type="pres">
      <dgm:prSet presAssocID="{9A5357C7-6600-4A36-9068-C013654EA25A}" presName="parenttext" presStyleLbl="revTx" presStyleIdx="0" presStyleCnt="3">
        <dgm:presLayoutVars>
          <dgm:chMax/>
          <dgm:chPref val="2"/>
          <dgm:bulletEnabled val="1"/>
        </dgm:presLayoutVars>
      </dgm:prSet>
      <dgm:spPr/>
    </dgm:pt>
    <dgm:pt modelId="{E41B1FAB-ACD7-4BB7-972E-C18E93A4CC7C}" type="pres">
      <dgm:prSet presAssocID="{9A5357C7-6600-4A36-9068-C013654EA25A}" presName="composite" presStyleCnt="0"/>
      <dgm:spPr/>
    </dgm:pt>
    <dgm:pt modelId="{975E7590-6E09-4458-9428-E76B84B73A99}" type="pres">
      <dgm:prSet presAssocID="{9A5357C7-6600-4A36-9068-C013654EA25A}" presName="chevron1" presStyleLbl="alignNode1" presStyleIdx="0" presStyleCnt="21"/>
      <dgm:spPr/>
    </dgm:pt>
    <dgm:pt modelId="{2E7FD0F1-79E8-4233-AB4E-DC4F006F74B9}" type="pres">
      <dgm:prSet presAssocID="{9A5357C7-6600-4A36-9068-C013654EA25A}" presName="chevron2" presStyleLbl="alignNode1" presStyleIdx="1" presStyleCnt="21"/>
      <dgm:spPr/>
    </dgm:pt>
    <dgm:pt modelId="{01A7ADC6-CDDF-4288-90C2-0046B5095004}" type="pres">
      <dgm:prSet presAssocID="{9A5357C7-6600-4A36-9068-C013654EA25A}" presName="chevron3" presStyleLbl="alignNode1" presStyleIdx="2" presStyleCnt="21"/>
      <dgm:spPr/>
    </dgm:pt>
    <dgm:pt modelId="{CCF4187D-4A08-4541-AA02-E95E6D089137}" type="pres">
      <dgm:prSet presAssocID="{9A5357C7-6600-4A36-9068-C013654EA25A}" presName="chevron4" presStyleLbl="alignNode1" presStyleIdx="3" presStyleCnt="21"/>
      <dgm:spPr/>
    </dgm:pt>
    <dgm:pt modelId="{BF493CB6-AFAD-4CC9-A3AC-BE06F51BA0C3}" type="pres">
      <dgm:prSet presAssocID="{9A5357C7-6600-4A36-9068-C013654EA25A}" presName="chevron5" presStyleLbl="alignNode1" presStyleIdx="4" presStyleCnt="21"/>
      <dgm:spPr/>
    </dgm:pt>
    <dgm:pt modelId="{261BB64E-AA9F-45C0-87C8-11A8DF5A64F5}" type="pres">
      <dgm:prSet presAssocID="{9A5357C7-6600-4A36-9068-C013654EA25A}" presName="chevron6" presStyleLbl="alignNode1" presStyleIdx="5" presStyleCnt="21"/>
      <dgm:spPr/>
    </dgm:pt>
    <dgm:pt modelId="{5BAEF0A5-8CDB-4336-A8DA-426CBFA0B522}" type="pres">
      <dgm:prSet presAssocID="{9A5357C7-6600-4A36-9068-C013654EA25A}" presName="chevron7" presStyleLbl="alignNode1" presStyleIdx="6" presStyleCnt="21"/>
      <dgm:spPr/>
    </dgm:pt>
    <dgm:pt modelId="{EE5F2C34-75FF-420F-B73B-FE1A2AA600E2}" type="pres">
      <dgm:prSet presAssocID="{9A5357C7-6600-4A36-9068-C013654EA25A}" presName="childtext" presStyleLbl="solidFgAcc1" presStyleIdx="0" presStyleCnt="3" custLinFactNeighborX="552">
        <dgm:presLayoutVars>
          <dgm:chMax/>
          <dgm:chPref val="0"/>
          <dgm:bulletEnabled val="1"/>
        </dgm:presLayoutVars>
      </dgm:prSet>
      <dgm:spPr/>
    </dgm:pt>
    <dgm:pt modelId="{A635F3F1-1A48-425D-A535-96B36A88689D}" type="pres">
      <dgm:prSet presAssocID="{25D2DAEF-3C24-42D4-B0DC-1A3E9B834A8F}" presName="sibTrans" presStyleCnt="0"/>
      <dgm:spPr/>
    </dgm:pt>
    <dgm:pt modelId="{1904485E-4F2E-4A2E-9B37-3D36CDD130EB}" type="pres">
      <dgm:prSet presAssocID="{F890AF11-4829-4C42-BEC5-51B927419732}" presName="parenttextcomposite" presStyleCnt="0"/>
      <dgm:spPr/>
    </dgm:pt>
    <dgm:pt modelId="{B80E4951-40E6-4254-9CAC-FDF7DF7065E8}" type="pres">
      <dgm:prSet presAssocID="{F890AF11-4829-4C42-BEC5-51B927419732}" presName="parenttext" presStyleLbl="revTx" presStyleIdx="1" presStyleCnt="3">
        <dgm:presLayoutVars>
          <dgm:chMax/>
          <dgm:chPref val="2"/>
          <dgm:bulletEnabled val="1"/>
        </dgm:presLayoutVars>
      </dgm:prSet>
      <dgm:spPr/>
    </dgm:pt>
    <dgm:pt modelId="{C4820AAD-1F94-41B0-AD64-6D1AA1DE94C1}" type="pres">
      <dgm:prSet presAssocID="{F890AF11-4829-4C42-BEC5-51B927419732}" presName="composite" presStyleCnt="0"/>
      <dgm:spPr/>
    </dgm:pt>
    <dgm:pt modelId="{C96B9F34-F86B-4653-BBCD-D79CF96B4363}" type="pres">
      <dgm:prSet presAssocID="{F890AF11-4829-4C42-BEC5-51B927419732}" presName="chevron1" presStyleLbl="alignNode1" presStyleIdx="7" presStyleCnt="21"/>
      <dgm:spPr/>
    </dgm:pt>
    <dgm:pt modelId="{90BCECA9-0311-465C-99B0-4598FEFE27FA}" type="pres">
      <dgm:prSet presAssocID="{F890AF11-4829-4C42-BEC5-51B927419732}" presName="chevron2" presStyleLbl="alignNode1" presStyleIdx="8" presStyleCnt="21"/>
      <dgm:spPr/>
    </dgm:pt>
    <dgm:pt modelId="{96765322-A60B-4B4B-88A3-A6DDD629B896}" type="pres">
      <dgm:prSet presAssocID="{F890AF11-4829-4C42-BEC5-51B927419732}" presName="chevron3" presStyleLbl="alignNode1" presStyleIdx="9" presStyleCnt="21"/>
      <dgm:spPr/>
    </dgm:pt>
    <dgm:pt modelId="{B73E5EE6-8DE3-4615-95D0-16ADD1F543DF}" type="pres">
      <dgm:prSet presAssocID="{F890AF11-4829-4C42-BEC5-51B927419732}" presName="chevron4" presStyleLbl="alignNode1" presStyleIdx="10" presStyleCnt="21"/>
      <dgm:spPr/>
    </dgm:pt>
    <dgm:pt modelId="{FAF0E594-F59C-423F-80AE-4FB8E5A6B231}" type="pres">
      <dgm:prSet presAssocID="{F890AF11-4829-4C42-BEC5-51B927419732}" presName="chevron5" presStyleLbl="alignNode1" presStyleIdx="11" presStyleCnt="21"/>
      <dgm:spPr/>
    </dgm:pt>
    <dgm:pt modelId="{92FC43F5-630D-4F1C-94EC-D1749F3AED7D}" type="pres">
      <dgm:prSet presAssocID="{F890AF11-4829-4C42-BEC5-51B927419732}" presName="chevron6" presStyleLbl="alignNode1" presStyleIdx="12" presStyleCnt="21"/>
      <dgm:spPr/>
    </dgm:pt>
    <dgm:pt modelId="{EE0A9E34-C4FD-41DF-A46C-6D37819DBBFA}" type="pres">
      <dgm:prSet presAssocID="{F890AF11-4829-4C42-BEC5-51B927419732}" presName="chevron7" presStyleLbl="alignNode1" presStyleIdx="13" presStyleCnt="21"/>
      <dgm:spPr/>
    </dgm:pt>
    <dgm:pt modelId="{4CE97544-C850-4C48-B149-839DD895E161}" type="pres">
      <dgm:prSet presAssocID="{F890AF11-4829-4C42-BEC5-51B927419732}" presName="childtext" presStyleLbl="solidFgAcc1" presStyleIdx="1" presStyleCnt="3" custLinFactNeighborX="525" custLinFactNeighborY="283">
        <dgm:presLayoutVars>
          <dgm:chMax/>
          <dgm:chPref val="0"/>
          <dgm:bulletEnabled val="1"/>
        </dgm:presLayoutVars>
      </dgm:prSet>
      <dgm:spPr/>
    </dgm:pt>
    <dgm:pt modelId="{1819E2CE-5DC6-4D19-9F9B-C928F0ACBEE9}" type="pres">
      <dgm:prSet presAssocID="{962268A4-FEC8-4B07-8FCB-19C2B849B700}" presName="sibTrans" presStyleCnt="0"/>
      <dgm:spPr/>
    </dgm:pt>
    <dgm:pt modelId="{3B032699-1393-49B1-B000-74A4BB142CC0}" type="pres">
      <dgm:prSet presAssocID="{ED588D83-9E5A-4A5A-9ACF-9D652837F842}" presName="parenttextcomposite" presStyleCnt="0"/>
      <dgm:spPr/>
    </dgm:pt>
    <dgm:pt modelId="{438A4341-577E-476C-9972-378596C7D436}" type="pres">
      <dgm:prSet presAssocID="{ED588D83-9E5A-4A5A-9ACF-9D652837F842}" presName="parenttext" presStyleLbl="revTx" presStyleIdx="2" presStyleCnt="3">
        <dgm:presLayoutVars>
          <dgm:chMax/>
          <dgm:chPref val="2"/>
          <dgm:bulletEnabled val="1"/>
        </dgm:presLayoutVars>
      </dgm:prSet>
      <dgm:spPr/>
    </dgm:pt>
    <dgm:pt modelId="{8D202544-8E01-416A-9ED6-3F4F46B15ECE}" type="pres">
      <dgm:prSet presAssocID="{ED588D83-9E5A-4A5A-9ACF-9D652837F842}" presName="composite" presStyleCnt="0"/>
      <dgm:spPr/>
    </dgm:pt>
    <dgm:pt modelId="{25684067-9D59-4D79-9E02-C387680ED23A}" type="pres">
      <dgm:prSet presAssocID="{ED588D83-9E5A-4A5A-9ACF-9D652837F842}" presName="chevron1" presStyleLbl="alignNode1" presStyleIdx="14" presStyleCnt="21"/>
      <dgm:spPr/>
    </dgm:pt>
    <dgm:pt modelId="{452C9F81-9EE7-43C5-8851-BF6A1FD799F8}" type="pres">
      <dgm:prSet presAssocID="{ED588D83-9E5A-4A5A-9ACF-9D652837F842}" presName="chevron2" presStyleLbl="alignNode1" presStyleIdx="15" presStyleCnt="21"/>
      <dgm:spPr/>
    </dgm:pt>
    <dgm:pt modelId="{DAF60B38-AAEA-4203-92F5-B5CF0A875DBC}" type="pres">
      <dgm:prSet presAssocID="{ED588D83-9E5A-4A5A-9ACF-9D652837F842}" presName="chevron3" presStyleLbl="alignNode1" presStyleIdx="16" presStyleCnt="21"/>
      <dgm:spPr/>
    </dgm:pt>
    <dgm:pt modelId="{35385036-ECC2-483E-BF06-B02743E05E3D}" type="pres">
      <dgm:prSet presAssocID="{ED588D83-9E5A-4A5A-9ACF-9D652837F842}" presName="chevron4" presStyleLbl="alignNode1" presStyleIdx="17" presStyleCnt="21"/>
      <dgm:spPr/>
    </dgm:pt>
    <dgm:pt modelId="{949DEA3C-7047-4353-BABE-A970F35A7FB7}" type="pres">
      <dgm:prSet presAssocID="{ED588D83-9E5A-4A5A-9ACF-9D652837F842}" presName="chevron5" presStyleLbl="alignNode1" presStyleIdx="18" presStyleCnt="21"/>
      <dgm:spPr/>
    </dgm:pt>
    <dgm:pt modelId="{741F33F6-9C4E-46EF-93F8-FAEDF241602D}" type="pres">
      <dgm:prSet presAssocID="{ED588D83-9E5A-4A5A-9ACF-9D652837F842}" presName="chevron6" presStyleLbl="alignNode1" presStyleIdx="19" presStyleCnt="21"/>
      <dgm:spPr/>
    </dgm:pt>
    <dgm:pt modelId="{BBCC6E23-66B5-4902-887A-56767BF6D704}" type="pres">
      <dgm:prSet presAssocID="{ED588D83-9E5A-4A5A-9ACF-9D652837F842}" presName="chevron7" presStyleLbl="alignNode1" presStyleIdx="20" presStyleCnt="21"/>
      <dgm:spPr/>
    </dgm:pt>
    <dgm:pt modelId="{CF13397E-9C89-4A8C-AE0A-7EC53B86E654}" type="pres">
      <dgm:prSet presAssocID="{ED588D83-9E5A-4A5A-9ACF-9D652837F842}" presName="childtext" presStyleLbl="solidFgAcc1" presStyleIdx="2" presStyleCnt="3">
        <dgm:presLayoutVars>
          <dgm:chMax/>
          <dgm:chPref val="0"/>
          <dgm:bulletEnabled val="1"/>
        </dgm:presLayoutVars>
      </dgm:prSet>
      <dgm:spPr/>
    </dgm:pt>
  </dgm:ptLst>
  <dgm:cxnLst>
    <dgm:cxn modelId="{A66D6008-2DE9-4D5B-95C6-7B426197F392}" srcId="{67B9ED22-B44C-4B0A-8F11-BB1B08719D7C}" destId="{ED588D83-9E5A-4A5A-9ACF-9D652837F842}" srcOrd="2" destOrd="0" parTransId="{9294215A-5F1D-4E51-9B55-1C8FB2BEC1C8}" sibTransId="{E7292503-A176-46D1-B19A-67AA6D678106}"/>
    <dgm:cxn modelId="{2EDE7C16-C233-4EFA-AA9C-C8EBEA6E68A7}" type="presOf" srcId="{9A5357C7-6600-4A36-9068-C013654EA25A}" destId="{B5F3B3D5-832D-49BB-9FCB-B6F8EE7DE92A}" srcOrd="0" destOrd="0" presId="urn:microsoft.com/office/officeart/2008/layout/VerticalAccentList"/>
    <dgm:cxn modelId="{09375723-5EBE-4150-AC0F-83ED43A69CF8}" srcId="{67B9ED22-B44C-4B0A-8F11-BB1B08719D7C}" destId="{F890AF11-4829-4C42-BEC5-51B927419732}" srcOrd="1" destOrd="0" parTransId="{AE593A2E-5BA0-4592-9264-E9875CA56CB3}" sibTransId="{962268A4-FEC8-4B07-8FCB-19C2B849B700}"/>
    <dgm:cxn modelId="{6DD69E29-0837-4778-AEA5-79C302B82008}" type="presOf" srcId="{67B9ED22-B44C-4B0A-8F11-BB1B08719D7C}" destId="{1EB7BC7F-E5C0-4A61-9CB8-E9423BF8D475}" srcOrd="0" destOrd="0" presId="urn:microsoft.com/office/officeart/2008/layout/VerticalAccentList"/>
    <dgm:cxn modelId="{991C464D-C9C7-4E8D-93C2-7E0F230FD621}" srcId="{67B9ED22-B44C-4B0A-8F11-BB1B08719D7C}" destId="{9A5357C7-6600-4A36-9068-C013654EA25A}" srcOrd="0" destOrd="0" parTransId="{DE532373-678C-4B31-BBB3-4DE35A9C0143}" sibTransId="{25D2DAEF-3C24-42D4-B0DC-1A3E9B834A8F}"/>
    <dgm:cxn modelId="{11A8F172-F03A-43D1-BB5D-6E7962087755}" type="presOf" srcId="{03F83453-B865-4D2E-A3C8-E69F9E0B96B4}" destId="{4CE97544-C850-4C48-B149-839DD895E161}" srcOrd="0" destOrd="0" presId="urn:microsoft.com/office/officeart/2008/layout/VerticalAccentList"/>
    <dgm:cxn modelId="{1220CD53-6133-40A1-905B-1E79041B455E}" srcId="{9A5357C7-6600-4A36-9068-C013654EA25A}" destId="{32E2DF62-ED4E-4988-9287-19232ACB3CF4}" srcOrd="0" destOrd="0" parTransId="{D8ABB3EA-65B1-430E-B4CA-C455D29F5A04}" sibTransId="{C9B7AAD3-17EA-48DF-B8DE-9E8399F2C496}"/>
    <dgm:cxn modelId="{8E3CE053-341B-4DD2-B8D7-80C808989924}" srcId="{F890AF11-4829-4C42-BEC5-51B927419732}" destId="{03F83453-B865-4D2E-A3C8-E69F9E0B96B4}" srcOrd="0" destOrd="0" parTransId="{3A91C662-63A9-4325-A33D-B9405A136384}" sibTransId="{970D9B06-498D-4B0A-A75D-C6B2AD08BB63}"/>
    <dgm:cxn modelId="{033C747C-C098-47F3-9D44-AA822055F861}" type="presOf" srcId="{F890AF11-4829-4C42-BEC5-51B927419732}" destId="{B80E4951-40E6-4254-9CAC-FDF7DF7065E8}" srcOrd="0" destOrd="0" presId="urn:microsoft.com/office/officeart/2008/layout/VerticalAccentList"/>
    <dgm:cxn modelId="{C646C57D-0029-47C6-A810-54F1FCF431AD}" type="presOf" srcId="{ED588D83-9E5A-4A5A-9ACF-9D652837F842}" destId="{438A4341-577E-476C-9972-378596C7D436}" srcOrd="0" destOrd="0" presId="urn:microsoft.com/office/officeart/2008/layout/VerticalAccentList"/>
    <dgm:cxn modelId="{B5FD4191-1EE1-4C12-B533-61FC7C5F35AA}" type="presOf" srcId="{32E2DF62-ED4E-4988-9287-19232ACB3CF4}" destId="{EE5F2C34-75FF-420F-B73B-FE1A2AA600E2}" srcOrd="0" destOrd="0" presId="urn:microsoft.com/office/officeart/2008/layout/VerticalAccentList"/>
    <dgm:cxn modelId="{E41558B0-8291-4D66-A0DC-681142CAF8D0}" srcId="{ED588D83-9E5A-4A5A-9ACF-9D652837F842}" destId="{92A6FF68-0C87-4486-8F54-A1838F333072}" srcOrd="0" destOrd="0" parTransId="{5D413FA1-B47A-430D-9B0D-6CAF0F65751B}" sibTransId="{9F363FA6-C4E7-4A12-8015-0D922E8E7478}"/>
    <dgm:cxn modelId="{8B72E6FD-46A1-48FC-9C1C-56142A8C13B1}" type="presOf" srcId="{92A6FF68-0C87-4486-8F54-A1838F333072}" destId="{CF13397E-9C89-4A8C-AE0A-7EC53B86E654}" srcOrd="0" destOrd="0" presId="urn:microsoft.com/office/officeart/2008/layout/VerticalAccentList"/>
    <dgm:cxn modelId="{889AA832-1C22-4EB2-AF92-FA313A833A5B}" type="presParOf" srcId="{1EB7BC7F-E5C0-4A61-9CB8-E9423BF8D475}" destId="{B893B854-FE34-4188-98C7-96E54718A7C8}" srcOrd="0" destOrd="0" presId="urn:microsoft.com/office/officeart/2008/layout/VerticalAccentList"/>
    <dgm:cxn modelId="{12288FAB-6707-4E86-A127-F90ABB79CFE0}" type="presParOf" srcId="{B893B854-FE34-4188-98C7-96E54718A7C8}" destId="{B5F3B3D5-832D-49BB-9FCB-B6F8EE7DE92A}" srcOrd="0" destOrd="0" presId="urn:microsoft.com/office/officeart/2008/layout/VerticalAccentList"/>
    <dgm:cxn modelId="{C14F74BE-C7C7-4BE6-8A90-2B557D76678A}" type="presParOf" srcId="{1EB7BC7F-E5C0-4A61-9CB8-E9423BF8D475}" destId="{E41B1FAB-ACD7-4BB7-972E-C18E93A4CC7C}" srcOrd="1" destOrd="0" presId="urn:microsoft.com/office/officeart/2008/layout/VerticalAccentList"/>
    <dgm:cxn modelId="{0E946410-EF37-4ED5-91B2-9A8B77A8E5C0}" type="presParOf" srcId="{E41B1FAB-ACD7-4BB7-972E-C18E93A4CC7C}" destId="{975E7590-6E09-4458-9428-E76B84B73A99}" srcOrd="0" destOrd="0" presId="urn:microsoft.com/office/officeart/2008/layout/VerticalAccentList"/>
    <dgm:cxn modelId="{1A157560-FC12-4982-A953-49788276F425}" type="presParOf" srcId="{E41B1FAB-ACD7-4BB7-972E-C18E93A4CC7C}" destId="{2E7FD0F1-79E8-4233-AB4E-DC4F006F74B9}" srcOrd="1" destOrd="0" presId="urn:microsoft.com/office/officeart/2008/layout/VerticalAccentList"/>
    <dgm:cxn modelId="{547E7844-822D-4ADF-93FF-A3601CFBAEA2}" type="presParOf" srcId="{E41B1FAB-ACD7-4BB7-972E-C18E93A4CC7C}" destId="{01A7ADC6-CDDF-4288-90C2-0046B5095004}" srcOrd="2" destOrd="0" presId="urn:microsoft.com/office/officeart/2008/layout/VerticalAccentList"/>
    <dgm:cxn modelId="{C8F7F55A-FE3E-4148-A165-94E9FCF52C56}" type="presParOf" srcId="{E41B1FAB-ACD7-4BB7-972E-C18E93A4CC7C}" destId="{CCF4187D-4A08-4541-AA02-E95E6D089137}" srcOrd="3" destOrd="0" presId="urn:microsoft.com/office/officeart/2008/layout/VerticalAccentList"/>
    <dgm:cxn modelId="{EEE68D73-A89B-414C-B1C6-836CD152D8DD}" type="presParOf" srcId="{E41B1FAB-ACD7-4BB7-972E-C18E93A4CC7C}" destId="{BF493CB6-AFAD-4CC9-A3AC-BE06F51BA0C3}" srcOrd="4" destOrd="0" presId="urn:microsoft.com/office/officeart/2008/layout/VerticalAccentList"/>
    <dgm:cxn modelId="{A69A0517-0878-48DC-BDE9-88289345E647}" type="presParOf" srcId="{E41B1FAB-ACD7-4BB7-972E-C18E93A4CC7C}" destId="{261BB64E-AA9F-45C0-87C8-11A8DF5A64F5}" srcOrd="5" destOrd="0" presId="urn:microsoft.com/office/officeart/2008/layout/VerticalAccentList"/>
    <dgm:cxn modelId="{3E030F42-364C-4904-8A07-52254863A610}" type="presParOf" srcId="{E41B1FAB-ACD7-4BB7-972E-C18E93A4CC7C}" destId="{5BAEF0A5-8CDB-4336-A8DA-426CBFA0B522}" srcOrd="6" destOrd="0" presId="urn:microsoft.com/office/officeart/2008/layout/VerticalAccentList"/>
    <dgm:cxn modelId="{89B24061-40CB-423A-B129-7521E6ED899E}" type="presParOf" srcId="{E41B1FAB-ACD7-4BB7-972E-C18E93A4CC7C}" destId="{EE5F2C34-75FF-420F-B73B-FE1A2AA600E2}" srcOrd="7" destOrd="0" presId="urn:microsoft.com/office/officeart/2008/layout/VerticalAccentList"/>
    <dgm:cxn modelId="{8F4DEC60-86E5-469D-9666-77E72E64D200}" type="presParOf" srcId="{1EB7BC7F-E5C0-4A61-9CB8-E9423BF8D475}" destId="{A635F3F1-1A48-425D-A535-96B36A88689D}" srcOrd="2" destOrd="0" presId="urn:microsoft.com/office/officeart/2008/layout/VerticalAccentList"/>
    <dgm:cxn modelId="{8F7C7D16-D9D9-4C56-AE03-6CBC53118FCA}" type="presParOf" srcId="{1EB7BC7F-E5C0-4A61-9CB8-E9423BF8D475}" destId="{1904485E-4F2E-4A2E-9B37-3D36CDD130EB}" srcOrd="3" destOrd="0" presId="urn:microsoft.com/office/officeart/2008/layout/VerticalAccentList"/>
    <dgm:cxn modelId="{AFFA41C2-D95B-4993-8104-9084C4CEAC2D}" type="presParOf" srcId="{1904485E-4F2E-4A2E-9B37-3D36CDD130EB}" destId="{B80E4951-40E6-4254-9CAC-FDF7DF7065E8}" srcOrd="0" destOrd="0" presId="urn:microsoft.com/office/officeart/2008/layout/VerticalAccentList"/>
    <dgm:cxn modelId="{6B83121B-66C2-40FD-81E9-696E92381898}" type="presParOf" srcId="{1EB7BC7F-E5C0-4A61-9CB8-E9423BF8D475}" destId="{C4820AAD-1F94-41B0-AD64-6D1AA1DE94C1}" srcOrd="4" destOrd="0" presId="urn:microsoft.com/office/officeart/2008/layout/VerticalAccentList"/>
    <dgm:cxn modelId="{2E7240E2-76A0-4F9C-9157-762AA9BB9038}" type="presParOf" srcId="{C4820AAD-1F94-41B0-AD64-6D1AA1DE94C1}" destId="{C96B9F34-F86B-4653-BBCD-D79CF96B4363}" srcOrd="0" destOrd="0" presId="urn:microsoft.com/office/officeart/2008/layout/VerticalAccentList"/>
    <dgm:cxn modelId="{C88A02F7-4522-417E-8C71-D07B435292D0}" type="presParOf" srcId="{C4820AAD-1F94-41B0-AD64-6D1AA1DE94C1}" destId="{90BCECA9-0311-465C-99B0-4598FEFE27FA}" srcOrd="1" destOrd="0" presId="urn:microsoft.com/office/officeart/2008/layout/VerticalAccentList"/>
    <dgm:cxn modelId="{31241335-FBB6-4B0F-A739-63ADBEC9CDFB}" type="presParOf" srcId="{C4820AAD-1F94-41B0-AD64-6D1AA1DE94C1}" destId="{96765322-A60B-4B4B-88A3-A6DDD629B896}" srcOrd="2" destOrd="0" presId="urn:microsoft.com/office/officeart/2008/layout/VerticalAccentList"/>
    <dgm:cxn modelId="{9DE77E0D-4508-4E95-A6C3-BDC6C2938385}" type="presParOf" srcId="{C4820AAD-1F94-41B0-AD64-6D1AA1DE94C1}" destId="{B73E5EE6-8DE3-4615-95D0-16ADD1F543DF}" srcOrd="3" destOrd="0" presId="urn:microsoft.com/office/officeart/2008/layout/VerticalAccentList"/>
    <dgm:cxn modelId="{3BBDB4B4-A45D-4C14-BC4C-143CB857592F}" type="presParOf" srcId="{C4820AAD-1F94-41B0-AD64-6D1AA1DE94C1}" destId="{FAF0E594-F59C-423F-80AE-4FB8E5A6B231}" srcOrd="4" destOrd="0" presId="urn:microsoft.com/office/officeart/2008/layout/VerticalAccentList"/>
    <dgm:cxn modelId="{DAB2659C-9B78-4D94-9C00-5DDB6776E3B5}" type="presParOf" srcId="{C4820AAD-1F94-41B0-AD64-6D1AA1DE94C1}" destId="{92FC43F5-630D-4F1C-94EC-D1749F3AED7D}" srcOrd="5" destOrd="0" presId="urn:microsoft.com/office/officeart/2008/layout/VerticalAccentList"/>
    <dgm:cxn modelId="{3AD67CA7-DD3D-47E9-A179-1F2DDD6E0F3F}" type="presParOf" srcId="{C4820AAD-1F94-41B0-AD64-6D1AA1DE94C1}" destId="{EE0A9E34-C4FD-41DF-A46C-6D37819DBBFA}" srcOrd="6" destOrd="0" presId="urn:microsoft.com/office/officeart/2008/layout/VerticalAccentList"/>
    <dgm:cxn modelId="{520DF565-F82D-47EE-B352-748570A800C5}" type="presParOf" srcId="{C4820AAD-1F94-41B0-AD64-6D1AA1DE94C1}" destId="{4CE97544-C850-4C48-B149-839DD895E161}" srcOrd="7" destOrd="0" presId="urn:microsoft.com/office/officeart/2008/layout/VerticalAccentList"/>
    <dgm:cxn modelId="{993530C9-1959-44BF-90ED-44098986E9C5}" type="presParOf" srcId="{1EB7BC7F-E5C0-4A61-9CB8-E9423BF8D475}" destId="{1819E2CE-5DC6-4D19-9F9B-C928F0ACBEE9}" srcOrd="5" destOrd="0" presId="urn:microsoft.com/office/officeart/2008/layout/VerticalAccentList"/>
    <dgm:cxn modelId="{427097E4-077D-40B1-B597-163BE22D287E}" type="presParOf" srcId="{1EB7BC7F-E5C0-4A61-9CB8-E9423BF8D475}" destId="{3B032699-1393-49B1-B000-74A4BB142CC0}" srcOrd="6" destOrd="0" presId="urn:microsoft.com/office/officeart/2008/layout/VerticalAccentList"/>
    <dgm:cxn modelId="{3526F564-E875-4F59-89C9-85A0558CBA7F}" type="presParOf" srcId="{3B032699-1393-49B1-B000-74A4BB142CC0}" destId="{438A4341-577E-476C-9972-378596C7D436}" srcOrd="0" destOrd="0" presId="urn:microsoft.com/office/officeart/2008/layout/VerticalAccentList"/>
    <dgm:cxn modelId="{A9400915-DFBD-4488-9651-83C1CE6AA47C}" type="presParOf" srcId="{1EB7BC7F-E5C0-4A61-9CB8-E9423BF8D475}" destId="{8D202544-8E01-416A-9ED6-3F4F46B15ECE}" srcOrd="7" destOrd="0" presId="urn:microsoft.com/office/officeart/2008/layout/VerticalAccentList"/>
    <dgm:cxn modelId="{D9A92AAA-EB69-484B-95B9-C23C79565E35}" type="presParOf" srcId="{8D202544-8E01-416A-9ED6-3F4F46B15ECE}" destId="{25684067-9D59-4D79-9E02-C387680ED23A}" srcOrd="0" destOrd="0" presId="urn:microsoft.com/office/officeart/2008/layout/VerticalAccentList"/>
    <dgm:cxn modelId="{F0F8D7FF-AC0D-4937-87C8-B283E104EF05}" type="presParOf" srcId="{8D202544-8E01-416A-9ED6-3F4F46B15ECE}" destId="{452C9F81-9EE7-43C5-8851-BF6A1FD799F8}" srcOrd="1" destOrd="0" presId="urn:microsoft.com/office/officeart/2008/layout/VerticalAccentList"/>
    <dgm:cxn modelId="{A80FBC7E-BB96-47B2-BDB6-9701E6A0E272}" type="presParOf" srcId="{8D202544-8E01-416A-9ED6-3F4F46B15ECE}" destId="{DAF60B38-AAEA-4203-92F5-B5CF0A875DBC}" srcOrd="2" destOrd="0" presId="urn:microsoft.com/office/officeart/2008/layout/VerticalAccentList"/>
    <dgm:cxn modelId="{8C5DC863-FB4A-4257-9957-9BAA87487D7D}" type="presParOf" srcId="{8D202544-8E01-416A-9ED6-3F4F46B15ECE}" destId="{35385036-ECC2-483E-BF06-B02743E05E3D}" srcOrd="3" destOrd="0" presId="urn:microsoft.com/office/officeart/2008/layout/VerticalAccentList"/>
    <dgm:cxn modelId="{F897FFFA-19BF-4F30-BDE0-FA83088EBF17}" type="presParOf" srcId="{8D202544-8E01-416A-9ED6-3F4F46B15ECE}" destId="{949DEA3C-7047-4353-BABE-A970F35A7FB7}" srcOrd="4" destOrd="0" presId="urn:microsoft.com/office/officeart/2008/layout/VerticalAccentList"/>
    <dgm:cxn modelId="{5D1580D3-1F30-4D57-B38D-71FE37D7708A}" type="presParOf" srcId="{8D202544-8E01-416A-9ED6-3F4F46B15ECE}" destId="{741F33F6-9C4E-46EF-93F8-FAEDF241602D}" srcOrd="5" destOrd="0" presId="urn:microsoft.com/office/officeart/2008/layout/VerticalAccentList"/>
    <dgm:cxn modelId="{F5BE0218-3D71-4614-833C-D7F337C08DC2}" type="presParOf" srcId="{8D202544-8E01-416A-9ED6-3F4F46B15ECE}" destId="{BBCC6E23-66B5-4902-887A-56767BF6D704}" srcOrd="6" destOrd="0" presId="urn:microsoft.com/office/officeart/2008/layout/VerticalAccentList"/>
    <dgm:cxn modelId="{63B50941-0C69-4F16-9672-6BEE10CE1C05}" type="presParOf" srcId="{8D202544-8E01-416A-9ED6-3F4F46B15ECE}" destId="{CF13397E-9C89-4A8C-AE0A-7EC53B86E654}"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8534F9-0B8E-42C6-B48E-F1912429E9F9}" type="doc">
      <dgm:prSet loTypeId="urn:microsoft.com/office/officeart/2005/8/layout/bList2" loCatId="picture" qsTypeId="urn:microsoft.com/office/officeart/2005/8/quickstyle/simple1" qsCatId="simple" csTypeId="urn:microsoft.com/office/officeart/2005/8/colors/accent1_2" csCatId="accent1" phldr="1"/>
      <dgm:spPr/>
    </dgm:pt>
    <dgm:pt modelId="{D6ACF01C-A6F8-448A-A2BC-25B81709AB6D}">
      <dgm:prSet phldrT="[Text]"/>
      <dgm:spPr/>
      <dgm:t>
        <a:bodyPr/>
        <a:lstStyle/>
        <a:p>
          <a:r>
            <a:rPr lang="en-IN" dirty="0"/>
            <a:t>Type of Product</a:t>
          </a:r>
        </a:p>
      </dgm:t>
    </dgm:pt>
    <dgm:pt modelId="{F60D1DB1-5209-48E8-A36A-3D9603749B33}" type="parTrans" cxnId="{C84A09CF-81E3-465C-84D3-21C78BFB59FD}">
      <dgm:prSet/>
      <dgm:spPr/>
      <dgm:t>
        <a:bodyPr/>
        <a:lstStyle/>
        <a:p>
          <a:endParaRPr lang="en-IN"/>
        </a:p>
      </dgm:t>
    </dgm:pt>
    <dgm:pt modelId="{3A151F98-F3C4-4D72-B824-66EEF864A783}" type="sibTrans" cxnId="{C84A09CF-81E3-465C-84D3-21C78BFB59FD}">
      <dgm:prSet/>
      <dgm:spPr/>
      <dgm:t>
        <a:bodyPr/>
        <a:lstStyle/>
        <a:p>
          <a:endParaRPr lang="en-IN"/>
        </a:p>
      </dgm:t>
    </dgm:pt>
    <dgm:pt modelId="{B6AC8A08-CD4D-44EF-AA19-805548E54A3B}">
      <dgm:prSet phldrT="[Text]"/>
      <dgm:spPr/>
      <dgm:t>
        <a:bodyPr/>
        <a:lstStyle/>
        <a:p>
          <a:r>
            <a:rPr lang="en-IN" dirty="0"/>
            <a:t>Channels for promotion</a:t>
          </a:r>
        </a:p>
      </dgm:t>
    </dgm:pt>
    <dgm:pt modelId="{C6F04A36-8071-42A2-A42D-6B37830B17E5}" type="parTrans" cxnId="{F21B7FAA-2504-47B8-8ECE-6A436DF8623A}">
      <dgm:prSet/>
      <dgm:spPr/>
      <dgm:t>
        <a:bodyPr/>
        <a:lstStyle/>
        <a:p>
          <a:endParaRPr lang="en-IN"/>
        </a:p>
      </dgm:t>
    </dgm:pt>
    <dgm:pt modelId="{CA35338B-B85D-4997-A149-5EC6E0410FE8}" type="sibTrans" cxnId="{F21B7FAA-2504-47B8-8ECE-6A436DF8623A}">
      <dgm:prSet/>
      <dgm:spPr/>
      <dgm:t>
        <a:bodyPr/>
        <a:lstStyle/>
        <a:p>
          <a:endParaRPr lang="en-IN"/>
        </a:p>
      </dgm:t>
    </dgm:pt>
    <dgm:pt modelId="{FFC4F70D-ADE0-4076-826D-02AD4A1FC810}">
      <dgm:prSet phldrT="[Text]"/>
      <dgm:spPr/>
      <dgm:t>
        <a:bodyPr/>
        <a:lstStyle/>
        <a:p>
          <a:r>
            <a:rPr lang="en-IN" dirty="0"/>
            <a:t>Segment</a:t>
          </a:r>
        </a:p>
      </dgm:t>
    </dgm:pt>
    <dgm:pt modelId="{6ED02E11-44EF-4341-B8DE-F99C715774E8}" type="parTrans" cxnId="{48D0C1FF-AAE6-4676-97F3-2A1E12BE4C62}">
      <dgm:prSet/>
      <dgm:spPr/>
      <dgm:t>
        <a:bodyPr/>
        <a:lstStyle/>
        <a:p>
          <a:endParaRPr lang="en-IN"/>
        </a:p>
      </dgm:t>
    </dgm:pt>
    <dgm:pt modelId="{47936836-C544-48EB-B5BF-D4EF57F541BC}" type="sibTrans" cxnId="{48D0C1FF-AAE6-4676-97F3-2A1E12BE4C62}">
      <dgm:prSet/>
      <dgm:spPr/>
      <dgm:t>
        <a:bodyPr/>
        <a:lstStyle/>
        <a:p>
          <a:endParaRPr lang="en-IN"/>
        </a:p>
      </dgm:t>
    </dgm:pt>
    <dgm:pt modelId="{2209DC25-0D21-4F87-9872-12CF4C6BB0E3}">
      <dgm:prSet phldrT="[Text]"/>
      <dgm:spPr/>
      <dgm:t>
        <a:bodyPr/>
        <a:lstStyle/>
        <a:p>
          <a:r>
            <a:rPr lang="en-IN" dirty="0"/>
            <a:t>Content and Messaging</a:t>
          </a:r>
        </a:p>
      </dgm:t>
    </dgm:pt>
    <dgm:pt modelId="{9EC266EE-6F41-4F66-B0D7-2DC255843E90}" type="parTrans" cxnId="{F93D7DED-4239-46E9-A6B2-CF024DB5A9FB}">
      <dgm:prSet/>
      <dgm:spPr/>
      <dgm:t>
        <a:bodyPr/>
        <a:lstStyle/>
        <a:p>
          <a:endParaRPr lang="en-IN"/>
        </a:p>
      </dgm:t>
    </dgm:pt>
    <dgm:pt modelId="{5ACC79E7-184F-4E05-9AB1-5EECED3DB4CA}" type="sibTrans" cxnId="{F93D7DED-4239-46E9-A6B2-CF024DB5A9FB}">
      <dgm:prSet/>
      <dgm:spPr/>
      <dgm:t>
        <a:bodyPr/>
        <a:lstStyle/>
        <a:p>
          <a:endParaRPr lang="en-IN"/>
        </a:p>
      </dgm:t>
    </dgm:pt>
    <dgm:pt modelId="{3DAF1753-EC95-461E-ADDB-D7D43A754DAC}">
      <dgm:prSet custT="1"/>
      <dgm:spPr/>
      <dgm:t>
        <a:bodyPr/>
        <a:lstStyle/>
        <a:p>
          <a:pPr algn="ctr">
            <a:buNone/>
          </a:pPr>
          <a:r>
            <a:rPr lang="en-IN" sz="2000" dirty="0"/>
            <a:t>We can optimize promotional cost on the basis of market share of the different product type.</a:t>
          </a:r>
        </a:p>
      </dgm:t>
    </dgm:pt>
    <dgm:pt modelId="{1528550F-ECBC-4F98-8F43-DCE5FAED2364}" type="parTrans" cxnId="{893AF765-DA57-497D-80C0-9F82634057C6}">
      <dgm:prSet/>
      <dgm:spPr/>
      <dgm:t>
        <a:bodyPr/>
        <a:lstStyle/>
        <a:p>
          <a:endParaRPr lang="en-IN"/>
        </a:p>
      </dgm:t>
    </dgm:pt>
    <dgm:pt modelId="{F2194DE8-51DF-450E-BF49-649432446D97}" type="sibTrans" cxnId="{893AF765-DA57-497D-80C0-9F82634057C6}">
      <dgm:prSet/>
      <dgm:spPr/>
      <dgm:t>
        <a:bodyPr/>
        <a:lstStyle/>
        <a:p>
          <a:endParaRPr lang="en-IN"/>
        </a:p>
      </dgm:t>
    </dgm:pt>
    <dgm:pt modelId="{24905EF7-A37C-4BCF-9E1A-7C6E33CCFEB6}">
      <dgm:prSet custT="1"/>
      <dgm:spPr/>
      <dgm:t>
        <a:bodyPr/>
        <a:lstStyle/>
        <a:p>
          <a:pPr algn="ctr">
            <a:buNone/>
          </a:pPr>
          <a:r>
            <a:rPr lang="en-IN" sz="1800" dirty="0"/>
            <a:t>Focus more on digital channels for promotion, as it helps in reducing promotional cost as well as keeping in mind covid scenario. </a:t>
          </a:r>
        </a:p>
      </dgm:t>
    </dgm:pt>
    <dgm:pt modelId="{8B309F76-C214-4E85-883F-BC0FD1A8B1FF}" type="parTrans" cxnId="{A961C6CA-9567-4CF2-9773-3E1921EAA38B}">
      <dgm:prSet/>
      <dgm:spPr/>
      <dgm:t>
        <a:bodyPr/>
        <a:lstStyle/>
        <a:p>
          <a:endParaRPr lang="en-IN"/>
        </a:p>
      </dgm:t>
    </dgm:pt>
    <dgm:pt modelId="{B9795EAF-5185-4600-A8BB-DA31435F951C}" type="sibTrans" cxnId="{A961C6CA-9567-4CF2-9773-3E1921EAA38B}">
      <dgm:prSet/>
      <dgm:spPr/>
      <dgm:t>
        <a:bodyPr/>
        <a:lstStyle/>
        <a:p>
          <a:endParaRPr lang="en-IN"/>
        </a:p>
      </dgm:t>
    </dgm:pt>
    <dgm:pt modelId="{F7659B63-8E1B-4D3E-A0B2-F8069B7CE0CF}">
      <dgm:prSet custT="1"/>
      <dgm:spPr/>
      <dgm:t>
        <a:bodyPr/>
        <a:lstStyle/>
        <a:p>
          <a:pPr algn="ctr">
            <a:buNone/>
          </a:pPr>
          <a:r>
            <a:rPr lang="en-IN" sz="2000" dirty="0"/>
            <a:t>Target specific age group segment with specific media which they prefer.</a:t>
          </a:r>
        </a:p>
      </dgm:t>
    </dgm:pt>
    <dgm:pt modelId="{BBFD1A0D-05A4-4E66-842B-2944AF84EA4B}" type="parTrans" cxnId="{02296ADB-504C-4144-9E27-1C50BE212B82}">
      <dgm:prSet/>
      <dgm:spPr/>
      <dgm:t>
        <a:bodyPr/>
        <a:lstStyle/>
        <a:p>
          <a:endParaRPr lang="en-IN"/>
        </a:p>
      </dgm:t>
    </dgm:pt>
    <dgm:pt modelId="{B3CBD16B-9269-47D5-9788-42D8A741DAB9}" type="sibTrans" cxnId="{02296ADB-504C-4144-9E27-1C50BE212B82}">
      <dgm:prSet/>
      <dgm:spPr/>
      <dgm:t>
        <a:bodyPr/>
        <a:lstStyle/>
        <a:p>
          <a:endParaRPr lang="en-IN"/>
        </a:p>
      </dgm:t>
    </dgm:pt>
    <dgm:pt modelId="{896A694E-077E-4ED5-A367-27E755724797}">
      <dgm:prSet custT="1"/>
      <dgm:spPr/>
      <dgm:t>
        <a:bodyPr/>
        <a:lstStyle/>
        <a:p>
          <a:pPr algn="ctr">
            <a:buNone/>
          </a:pPr>
          <a:r>
            <a:rPr lang="en-IN" sz="1800" dirty="0"/>
            <a:t>Content should be made in accordance with new normal and precautionary message should be there.</a:t>
          </a:r>
        </a:p>
      </dgm:t>
    </dgm:pt>
    <dgm:pt modelId="{18484E55-E45A-4D0F-B9E8-D2834532E5DD}" type="parTrans" cxnId="{B5C9B61F-FB18-47EE-9A75-84BF4A08B9A5}">
      <dgm:prSet/>
      <dgm:spPr/>
      <dgm:t>
        <a:bodyPr/>
        <a:lstStyle/>
        <a:p>
          <a:endParaRPr lang="en-IN"/>
        </a:p>
      </dgm:t>
    </dgm:pt>
    <dgm:pt modelId="{717AD9FF-D72B-4B49-96AA-1DE15CA90038}" type="sibTrans" cxnId="{B5C9B61F-FB18-47EE-9A75-84BF4A08B9A5}">
      <dgm:prSet/>
      <dgm:spPr/>
      <dgm:t>
        <a:bodyPr/>
        <a:lstStyle/>
        <a:p>
          <a:endParaRPr lang="en-IN"/>
        </a:p>
      </dgm:t>
    </dgm:pt>
    <dgm:pt modelId="{C19D7CB5-4014-4068-83D6-AB5FCED40F87}" type="pres">
      <dgm:prSet presAssocID="{D78534F9-0B8E-42C6-B48E-F1912429E9F9}" presName="diagram" presStyleCnt="0">
        <dgm:presLayoutVars>
          <dgm:dir/>
          <dgm:animLvl val="lvl"/>
          <dgm:resizeHandles val="exact"/>
        </dgm:presLayoutVars>
      </dgm:prSet>
      <dgm:spPr/>
    </dgm:pt>
    <dgm:pt modelId="{0A026E1E-8B95-4964-855F-BAFD674E682D}" type="pres">
      <dgm:prSet presAssocID="{D6ACF01C-A6F8-448A-A2BC-25B81709AB6D}" presName="compNode" presStyleCnt="0"/>
      <dgm:spPr/>
    </dgm:pt>
    <dgm:pt modelId="{58AB10B9-1B13-4893-ADBB-FDCA415AF886}" type="pres">
      <dgm:prSet presAssocID="{D6ACF01C-A6F8-448A-A2BC-25B81709AB6D}" presName="childRect" presStyleLbl="bgAcc1" presStyleIdx="0" presStyleCnt="4" custScaleX="100443" custScaleY="145485">
        <dgm:presLayoutVars>
          <dgm:bulletEnabled val="1"/>
        </dgm:presLayoutVars>
      </dgm:prSet>
      <dgm:spPr/>
    </dgm:pt>
    <dgm:pt modelId="{D7CFB3D1-B296-491C-9C4F-BD0BF006FE71}" type="pres">
      <dgm:prSet presAssocID="{D6ACF01C-A6F8-448A-A2BC-25B81709AB6D}" presName="parentText" presStyleLbl="node1" presStyleIdx="0" presStyleCnt="0">
        <dgm:presLayoutVars>
          <dgm:chMax val="0"/>
          <dgm:bulletEnabled val="1"/>
        </dgm:presLayoutVars>
      </dgm:prSet>
      <dgm:spPr/>
    </dgm:pt>
    <dgm:pt modelId="{BB4502E9-02AA-4683-8350-98AA27903CF8}" type="pres">
      <dgm:prSet presAssocID="{D6ACF01C-A6F8-448A-A2BC-25B81709AB6D}" presName="parentRect" presStyleLbl="alignNode1" presStyleIdx="0" presStyleCnt="4" custScaleY="138661"/>
      <dgm:spPr/>
    </dgm:pt>
    <dgm:pt modelId="{D015E7F9-160F-45C5-B795-10B9C6CA5BE5}" type="pres">
      <dgm:prSet presAssocID="{D6ACF01C-A6F8-448A-A2BC-25B81709AB6D}" presName="adorn" presStyleLbl="fgAccFollow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1000" r="-21000"/>
          </a:stretch>
        </a:blipFill>
      </dgm:spPr>
      <dgm:extLst>
        <a:ext uri="{E40237B7-FDA0-4F09-8148-C483321AD2D9}">
          <dgm14:cNvPr xmlns:dgm14="http://schemas.microsoft.com/office/drawing/2010/diagram" id="0" name="" descr="An arrangement of a cookie design collection"/>
        </a:ext>
      </dgm:extLst>
    </dgm:pt>
    <dgm:pt modelId="{7028072E-115B-44C2-B806-A351A2C77336}" type="pres">
      <dgm:prSet presAssocID="{3A151F98-F3C4-4D72-B824-66EEF864A783}" presName="sibTrans" presStyleLbl="sibTrans2D1" presStyleIdx="0" presStyleCnt="0"/>
      <dgm:spPr/>
    </dgm:pt>
    <dgm:pt modelId="{864AF96F-1EE7-4363-B69F-1C3CA075994C}" type="pres">
      <dgm:prSet presAssocID="{B6AC8A08-CD4D-44EF-AA19-805548E54A3B}" presName="compNode" presStyleCnt="0"/>
      <dgm:spPr/>
    </dgm:pt>
    <dgm:pt modelId="{49BA912D-40A3-4DB7-9F08-D77BECC81B6B}" type="pres">
      <dgm:prSet presAssocID="{B6AC8A08-CD4D-44EF-AA19-805548E54A3B}" presName="childRect" presStyleLbl="bgAcc1" presStyleIdx="1" presStyleCnt="4" custScaleX="100950" custScaleY="137984" custLinFactNeighborY="-870">
        <dgm:presLayoutVars>
          <dgm:bulletEnabled val="1"/>
        </dgm:presLayoutVars>
      </dgm:prSet>
      <dgm:spPr/>
    </dgm:pt>
    <dgm:pt modelId="{2EE4D788-A56E-4093-B36E-984F74B5B296}" type="pres">
      <dgm:prSet presAssocID="{B6AC8A08-CD4D-44EF-AA19-805548E54A3B}" presName="parentText" presStyleLbl="node1" presStyleIdx="0" presStyleCnt="0">
        <dgm:presLayoutVars>
          <dgm:chMax val="0"/>
          <dgm:bulletEnabled val="1"/>
        </dgm:presLayoutVars>
      </dgm:prSet>
      <dgm:spPr/>
    </dgm:pt>
    <dgm:pt modelId="{D6680961-DCD1-486D-B9DD-45110148244F}" type="pres">
      <dgm:prSet presAssocID="{B6AC8A08-CD4D-44EF-AA19-805548E54A3B}" presName="parentRect" presStyleLbl="alignNode1" presStyleIdx="1" presStyleCnt="4" custScaleY="138880"/>
      <dgm:spPr/>
    </dgm:pt>
    <dgm:pt modelId="{512FFFF4-9056-43B8-9709-2DF95DC0FEA3}" type="pres">
      <dgm:prSet presAssocID="{B6AC8A08-CD4D-44EF-AA19-805548E54A3B}" presName="adorn" presStyleLbl="fgAccFollowNod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39000" r="-39000"/>
          </a:stretch>
        </a:blipFill>
      </dgm:spPr>
      <dgm:extLst>
        <a:ext uri="{E40237B7-FDA0-4F09-8148-C483321AD2D9}">
          <dgm14:cNvPr xmlns:dgm14="http://schemas.microsoft.com/office/drawing/2010/diagram" id="0" name="" descr="CPU with binary numbers and blueprint"/>
        </a:ext>
      </dgm:extLst>
    </dgm:pt>
    <dgm:pt modelId="{20C6C387-3E39-4CD0-B591-F16A2CEA15F6}" type="pres">
      <dgm:prSet presAssocID="{CA35338B-B85D-4997-A149-5EC6E0410FE8}" presName="sibTrans" presStyleLbl="sibTrans2D1" presStyleIdx="0" presStyleCnt="0"/>
      <dgm:spPr/>
    </dgm:pt>
    <dgm:pt modelId="{0B11D275-B67C-4E0A-88E2-443C168D546B}" type="pres">
      <dgm:prSet presAssocID="{FFC4F70D-ADE0-4076-826D-02AD4A1FC810}" presName="compNode" presStyleCnt="0"/>
      <dgm:spPr/>
    </dgm:pt>
    <dgm:pt modelId="{D9A5EB29-9AD7-4659-8003-D43650FC808D}" type="pres">
      <dgm:prSet presAssocID="{FFC4F70D-ADE0-4076-826D-02AD4A1FC810}" presName="childRect" presStyleLbl="bgAcc1" presStyleIdx="2" presStyleCnt="4" custScaleX="100765" custScaleY="145478" custLinFactNeighborX="-391" custLinFactNeighborY="-1536">
        <dgm:presLayoutVars>
          <dgm:bulletEnabled val="1"/>
        </dgm:presLayoutVars>
      </dgm:prSet>
      <dgm:spPr/>
    </dgm:pt>
    <dgm:pt modelId="{8237D4FB-744A-4134-983E-088ECE815940}" type="pres">
      <dgm:prSet presAssocID="{FFC4F70D-ADE0-4076-826D-02AD4A1FC810}" presName="parentText" presStyleLbl="node1" presStyleIdx="0" presStyleCnt="0">
        <dgm:presLayoutVars>
          <dgm:chMax val="0"/>
          <dgm:bulletEnabled val="1"/>
        </dgm:presLayoutVars>
      </dgm:prSet>
      <dgm:spPr/>
    </dgm:pt>
    <dgm:pt modelId="{20092C34-0577-4525-B6EF-0738B5BF1D4F}" type="pres">
      <dgm:prSet presAssocID="{FFC4F70D-ADE0-4076-826D-02AD4A1FC810}" presName="parentRect" presStyleLbl="alignNode1" presStyleIdx="2" presStyleCnt="4" custScaleY="132170" custLinFactNeighborX="-774" custLinFactNeighborY="-6914"/>
      <dgm:spPr/>
    </dgm:pt>
    <dgm:pt modelId="{47EF2F83-F5DC-40E8-8141-C1F40383E97F}" type="pres">
      <dgm:prSet presAssocID="{FFC4F70D-ADE0-4076-826D-02AD4A1FC810}" presName="adorn" presStyleLbl="fgAccFollowNod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dgm:spPr>
      <dgm:extLst>
        <a:ext uri="{E40237B7-FDA0-4F09-8148-C483321AD2D9}">
          <dgm14:cNvPr xmlns:dgm14="http://schemas.microsoft.com/office/drawing/2010/diagram" id="0" name="" descr="Crowd on street"/>
        </a:ext>
      </dgm:extLst>
    </dgm:pt>
    <dgm:pt modelId="{8AE08408-482B-45F6-BE94-3E4485496E3B}" type="pres">
      <dgm:prSet presAssocID="{47936836-C544-48EB-B5BF-D4EF57F541BC}" presName="sibTrans" presStyleLbl="sibTrans2D1" presStyleIdx="0" presStyleCnt="0"/>
      <dgm:spPr/>
    </dgm:pt>
    <dgm:pt modelId="{6E9A8ABD-B8F3-4192-941C-49CCF8BCF405}" type="pres">
      <dgm:prSet presAssocID="{2209DC25-0D21-4F87-9872-12CF4C6BB0E3}" presName="compNode" presStyleCnt="0"/>
      <dgm:spPr/>
    </dgm:pt>
    <dgm:pt modelId="{15108C90-6932-4D9A-922D-3C7553E864F0}" type="pres">
      <dgm:prSet presAssocID="{2209DC25-0D21-4F87-9872-12CF4C6BB0E3}" presName="childRect" presStyleLbl="bgAcc1" presStyleIdx="3" presStyleCnt="4" custScaleY="144711" custLinFactNeighborY="-1344">
        <dgm:presLayoutVars>
          <dgm:bulletEnabled val="1"/>
        </dgm:presLayoutVars>
      </dgm:prSet>
      <dgm:spPr/>
    </dgm:pt>
    <dgm:pt modelId="{1EF1D899-2500-48B8-935D-50E219DDE53B}" type="pres">
      <dgm:prSet presAssocID="{2209DC25-0D21-4F87-9872-12CF4C6BB0E3}" presName="parentText" presStyleLbl="node1" presStyleIdx="0" presStyleCnt="0">
        <dgm:presLayoutVars>
          <dgm:chMax val="0"/>
          <dgm:bulletEnabled val="1"/>
        </dgm:presLayoutVars>
      </dgm:prSet>
      <dgm:spPr/>
    </dgm:pt>
    <dgm:pt modelId="{5D2CB5E6-DD25-44AD-89B4-310C2876D68C}" type="pres">
      <dgm:prSet presAssocID="{2209DC25-0D21-4F87-9872-12CF4C6BB0E3}" presName="parentRect" presStyleLbl="alignNode1" presStyleIdx="3" presStyleCnt="4" custScaleY="126149" custLinFactNeighborX="-370" custLinFactNeighborY="-5184"/>
      <dgm:spPr/>
    </dgm:pt>
    <dgm:pt modelId="{4F8B0D8B-E3D0-4F4A-B2D0-7A4E072489C4}" type="pres">
      <dgm:prSet presAssocID="{2209DC25-0D21-4F87-9872-12CF4C6BB0E3}" presName="adorn" presStyleLbl="fgAccFollowNod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25000" r="-25000"/>
          </a:stretch>
        </a:blipFill>
      </dgm:spPr>
      <dgm:extLst>
        <a:ext uri="{E40237B7-FDA0-4F09-8148-C483321AD2D9}">
          <dgm14:cNvPr xmlns:dgm14="http://schemas.microsoft.com/office/drawing/2010/diagram" id="0" name="" descr="Close-up of a person using a mobile phone"/>
        </a:ext>
      </dgm:extLst>
    </dgm:pt>
  </dgm:ptLst>
  <dgm:cxnLst>
    <dgm:cxn modelId="{3E872B01-41FB-48D0-B729-93065EE1F185}" type="presOf" srcId="{896A694E-077E-4ED5-A367-27E755724797}" destId="{15108C90-6932-4D9A-922D-3C7553E864F0}" srcOrd="0" destOrd="0" presId="urn:microsoft.com/office/officeart/2005/8/layout/bList2"/>
    <dgm:cxn modelId="{B5C9B61F-FB18-47EE-9A75-84BF4A08B9A5}" srcId="{2209DC25-0D21-4F87-9872-12CF4C6BB0E3}" destId="{896A694E-077E-4ED5-A367-27E755724797}" srcOrd="0" destOrd="0" parTransId="{18484E55-E45A-4D0F-B9E8-D2834532E5DD}" sibTransId="{717AD9FF-D72B-4B49-96AA-1DE15CA90038}"/>
    <dgm:cxn modelId="{F7A3D330-7691-44DD-8996-E11811B56357}" type="presOf" srcId="{2209DC25-0D21-4F87-9872-12CF4C6BB0E3}" destId="{5D2CB5E6-DD25-44AD-89B4-310C2876D68C}" srcOrd="1" destOrd="0" presId="urn:microsoft.com/office/officeart/2005/8/layout/bList2"/>
    <dgm:cxn modelId="{B866883D-3736-4BF4-B745-8A0F1DECA25D}" type="presOf" srcId="{D6ACF01C-A6F8-448A-A2BC-25B81709AB6D}" destId="{D7CFB3D1-B296-491C-9C4F-BD0BF006FE71}" srcOrd="0" destOrd="0" presId="urn:microsoft.com/office/officeart/2005/8/layout/bList2"/>
    <dgm:cxn modelId="{9B805E5C-115C-43DD-8307-F34C89237CAF}" type="presOf" srcId="{FFC4F70D-ADE0-4076-826D-02AD4A1FC810}" destId="{8237D4FB-744A-4134-983E-088ECE815940}" srcOrd="0" destOrd="0" presId="urn:microsoft.com/office/officeart/2005/8/layout/bList2"/>
    <dgm:cxn modelId="{EA979D42-FF8F-4BF6-9EFB-B4ECB84DACB3}" type="presOf" srcId="{24905EF7-A37C-4BCF-9E1A-7C6E33CCFEB6}" destId="{49BA912D-40A3-4DB7-9F08-D77BECC81B6B}" srcOrd="0" destOrd="0" presId="urn:microsoft.com/office/officeart/2005/8/layout/bList2"/>
    <dgm:cxn modelId="{893AF765-DA57-497D-80C0-9F82634057C6}" srcId="{D6ACF01C-A6F8-448A-A2BC-25B81709AB6D}" destId="{3DAF1753-EC95-461E-ADDB-D7D43A754DAC}" srcOrd="0" destOrd="0" parTransId="{1528550F-ECBC-4F98-8F43-DCE5FAED2364}" sibTransId="{F2194DE8-51DF-450E-BF49-649432446D97}"/>
    <dgm:cxn modelId="{E0A0D14D-1D27-4ED1-AEB7-12D8D9D2C4FE}" type="presOf" srcId="{47936836-C544-48EB-B5BF-D4EF57F541BC}" destId="{8AE08408-482B-45F6-BE94-3E4485496E3B}" srcOrd="0" destOrd="0" presId="urn:microsoft.com/office/officeart/2005/8/layout/bList2"/>
    <dgm:cxn modelId="{F322EB53-0950-4965-887A-CA097DC588BD}" type="presOf" srcId="{3A151F98-F3C4-4D72-B824-66EEF864A783}" destId="{7028072E-115B-44C2-B806-A351A2C77336}" srcOrd="0" destOrd="0" presId="urn:microsoft.com/office/officeart/2005/8/layout/bList2"/>
    <dgm:cxn modelId="{525A2B83-39A9-4D11-8907-A4D05F1ADDD7}" type="presOf" srcId="{2209DC25-0D21-4F87-9872-12CF4C6BB0E3}" destId="{1EF1D899-2500-48B8-935D-50E219DDE53B}" srcOrd="0" destOrd="0" presId="urn:microsoft.com/office/officeart/2005/8/layout/bList2"/>
    <dgm:cxn modelId="{65A78089-6DD6-4DE3-BF0A-0F78F42E1AFF}" type="presOf" srcId="{FFC4F70D-ADE0-4076-826D-02AD4A1FC810}" destId="{20092C34-0577-4525-B6EF-0738B5BF1D4F}" srcOrd="1" destOrd="0" presId="urn:microsoft.com/office/officeart/2005/8/layout/bList2"/>
    <dgm:cxn modelId="{C4AF1695-B811-4789-A5C6-3FC98522946E}" type="presOf" srcId="{B6AC8A08-CD4D-44EF-AA19-805548E54A3B}" destId="{D6680961-DCD1-486D-B9DD-45110148244F}" srcOrd="1" destOrd="0" presId="urn:microsoft.com/office/officeart/2005/8/layout/bList2"/>
    <dgm:cxn modelId="{F21B7FAA-2504-47B8-8ECE-6A436DF8623A}" srcId="{D78534F9-0B8E-42C6-B48E-F1912429E9F9}" destId="{B6AC8A08-CD4D-44EF-AA19-805548E54A3B}" srcOrd="1" destOrd="0" parTransId="{C6F04A36-8071-42A2-A42D-6B37830B17E5}" sibTransId="{CA35338B-B85D-4997-A149-5EC6E0410FE8}"/>
    <dgm:cxn modelId="{510EBEB7-24AB-405C-87A5-9EBAB9371BBE}" type="presOf" srcId="{B6AC8A08-CD4D-44EF-AA19-805548E54A3B}" destId="{2EE4D788-A56E-4093-B36E-984F74B5B296}" srcOrd="0" destOrd="0" presId="urn:microsoft.com/office/officeart/2005/8/layout/bList2"/>
    <dgm:cxn modelId="{A5A452C0-2339-49CB-B28D-303C2B07C580}" type="presOf" srcId="{F7659B63-8E1B-4D3E-A0B2-F8069B7CE0CF}" destId="{D9A5EB29-9AD7-4659-8003-D43650FC808D}" srcOrd="0" destOrd="0" presId="urn:microsoft.com/office/officeart/2005/8/layout/bList2"/>
    <dgm:cxn modelId="{A961C6CA-9567-4CF2-9773-3E1921EAA38B}" srcId="{B6AC8A08-CD4D-44EF-AA19-805548E54A3B}" destId="{24905EF7-A37C-4BCF-9E1A-7C6E33CCFEB6}" srcOrd="0" destOrd="0" parTransId="{8B309F76-C214-4E85-883F-BC0FD1A8B1FF}" sibTransId="{B9795EAF-5185-4600-A8BB-DA31435F951C}"/>
    <dgm:cxn modelId="{C84A09CF-81E3-465C-84D3-21C78BFB59FD}" srcId="{D78534F9-0B8E-42C6-B48E-F1912429E9F9}" destId="{D6ACF01C-A6F8-448A-A2BC-25B81709AB6D}" srcOrd="0" destOrd="0" parTransId="{F60D1DB1-5209-48E8-A36A-3D9603749B33}" sibTransId="{3A151F98-F3C4-4D72-B824-66EEF864A783}"/>
    <dgm:cxn modelId="{02296ADB-504C-4144-9E27-1C50BE212B82}" srcId="{FFC4F70D-ADE0-4076-826D-02AD4A1FC810}" destId="{F7659B63-8E1B-4D3E-A0B2-F8069B7CE0CF}" srcOrd="0" destOrd="0" parTransId="{BBFD1A0D-05A4-4E66-842B-2944AF84EA4B}" sibTransId="{B3CBD16B-9269-47D5-9788-42D8A741DAB9}"/>
    <dgm:cxn modelId="{9F8C7EDD-461D-4E63-91BA-16DD636C1662}" type="presOf" srcId="{D6ACF01C-A6F8-448A-A2BC-25B81709AB6D}" destId="{BB4502E9-02AA-4683-8350-98AA27903CF8}" srcOrd="1" destOrd="0" presId="urn:microsoft.com/office/officeart/2005/8/layout/bList2"/>
    <dgm:cxn modelId="{0A540DE0-9701-4E9C-99D8-E2622DB4369C}" type="presOf" srcId="{D78534F9-0B8E-42C6-B48E-F1912429E9F9}" destId="{C19D7CB5-4014-4068-83D6-AB5FCED40F87}" srcOrd="0" destOrd="0" presId="urn:microsoft.com/office/officeart/2005/8/layout/bList2"/>
    <dgm:cxn modelId="{F93D7DED-4239-46E9-A6B2-CF024DB5A9FB}" srcId="{D78534F9-0B8E-42C6-B48E-F1912429E9F9}" destId="{2209DC25-0D21-4F87-9872-12CF4C6BB0E3}" srcOrd="3" destOrd="0" parTransId="{9EC266EE-6F41-4F66-B0D7-2DC255843E90}" sibTransId="{5ACC79E7-184F-4E05-9AB1-5EECED3DB4CA}"/>
    <dgm:cxn modelId="{7B5CDDF8-A3A5-446E-AFC2-FCC6A6DF0622}" type="presOf" srcId="{3DAF1753-EC95-461E-ADDB-D7D43A754DAC}" destId="{58AB10B9-1B13-4893-ADBB-FDCA415AF886}" srcOrd="0" destOrd="0" presId="urn:microsoft.com/office/officeart/2005/8/layout/bList2"/>
    <dgm:cxn modelId="{5D4470FA-6F46-4AC6-9917-D0C2E7790D3B}" type="presOf" srcId="{CA35338B-B85D-4997-A149-5EC6E0410FE8}" destId="{20C6C387-3E39-4CD0-B591-F16A2CEA15F6}" srcOrd="0" destOrd="0" presId="urn:microsoft.com/office/officeart/2005/8/layout/bList2"/>
    <dgm:cxn modelId="{48D0C1FF-AAE6-4676-97F3-2A1E12BE4C62}" srcId="{D78534F9-0B8E-42C6-B48E-F1912429E9F9}" destId="{FFC4F70D-ADE0-4076-826D-02AD4A1FC810}" srcOrd="2" destOrd="0" parTransId="{6ED02E11-44EF-4341-B8DE-F99C715774E8}" sibTransId="{47936836-C544-48EB-B5BF-D4EF57F541BC}"/>
    <dgm:cxn modelId="{D5DAEC1A-2777-4A95-9D14-579E858E6C88}" type="presParOf" srcId="{C19D7CB5-4014-4068-83D6-AB5FCED40F87}" destId="{0A026E1E-8B95-4964-855F-BAFD674E682D}" srcOrd="0" destOrd="0" presId="urn:microsoft.com/office/officeart/2005/8/layout/bList2"/>
    <dgm:cxn modelId="{F6F5B2AA-B6B8-45DF-A448-27B9B6E2C2CE}" type="presParOf" srcId="{0A026E1E-8B95-4964-855F-BAFD674E682D}" destId="{58AB10B9-1B13-4893-ADBB-FDCA415AF886}" srcOrd="0" destOrd="0" presId="urn:microsoft.com/office/officeart/2005/8/layout/bList2"/>
    <dgm:cxn modelId="{5A8B9485-C211-42B9-BB69-2171CA554625}" type="presParOf" srcId="{0A026E1E-8B95-4964-855F-BAFD674E682D}" destId="{D7CFB3D1-B296-491C-9C4F-BD0BF006FE71}" srcOrd="1" destOrd="0" presId="urn:microsoft.com/office/officeart/2005/8/layout/bList2"/>
    <dgm:cxn modelId="{A7694229-6A78-4CCF-9ED0-F51C1BEC6879}" type="presParOf" srcId="{0A026E1E-8B95-4964-855F-BAFD674E682D}" destId="{BB4502E9-02AA-4683-8350-98AA27903CF8}" srcOrd="2" destOrd="0" presId="urn:microsoft.com/office/officeart/2005/8/layout/bList2"/>
    <dgm:cxn modelId="{968030D6-A3FC-456F-9EE2-9129F7B6B50B}" type="presParOf" srcId="{0A026E1E-8B95-4964-855F-BAFD674E682D}" destId="{D015E7F9-160F-45C5-B795-10B9C6CA5BE5}" srcOrd="3" destOrd="0" presId="urn:microsoft.com/office/officeart/2005/8/layout/bList2"/>
    <dgm:cxn modelId="{7910435D-565C-450A-B0B1-2F6F9D7115BF}" type="presParOf" srcId="{C19D7CB5-4014-4068-83D6-AB5FCED40F87}" destId="{7028072E-115B-44C2-B806-A351A2C77336}" srcOrd="1" destOrd="0" presId="urn:microsoft.com/office/officeart/2005/8/layout/bList2"/>
    <dgm:cxn modelId="{02C27A42-32AE-442F-AAAA-F60801676467}" type="presParOf" srcId="{C19D7CB5-4014-4068-83D6-AB5FCED40F87}" destId="{864AF96F-1EE7-4363-B69F-1C3CA075994C}" srcOrd="2" destOrd="0" presId="urn:microsoft.com/office/officeart/2005/8/layout/bList2"/>
    <dgm:cxn modelId="{80FC65EC-AE14-40AE-930F-32CE7210552F}" type="presParOf" srcId="{864AF96F-1EE7-4363-B69F-1C3CA075994C}" destId="{49BA912D-40A3-4DB7-9F08-D77BECC81B6B}" srcOrd="0" destOrd="0" presId="urn:microsoft.com/office/officeart/2005/8/layout/bList2"/>
    <dgm:cxn modelId="{74D146A1-92AD-4824-9770-5FF67ED6D179}" type="presParOf" srcId="{864AF96F-1EE7-4363-B69F-1C3CA075994C}" destId="{2EE4D788-A56E-4093-B36E-984F74B5B296}" srcOrd="1" destOrd="0" presId="urn:microsoft.com/office/officeart/2005/8/layout/bList2"/>
    <dgm:cxn modelId="{B019D46E-6272-40C0-9BE7-D992A60B2203}" type="presParOf" srcId="{864AF96F-1EE7-4363-B69F-1C3CA075994C}" destId="{D6680961-DCD1-486D-B9DD-45110148244F}" srcOrd="2" destOrd="0" presId="urn:microsoft.com/office/officeart/2005/8/layout/bList2"/>
    <dgm:cxn modelId="{A4958B2E-5270-4EC3-9141-7069F13626BD}" type="presParOf" srcId="{864AF96F-1EE7-4363-B69F-1C3CA075994C}" destId="{512FFFF4-9056-43B8-9709-2DF95DC0FEA3}" srcOrd="3" destOrd="0" presId="urn:microsoft.com/office/officeart/2005/8/layout/bList2"/>
    <dgm:cxn modelId="{D7922783-FB96-47AC-8781-6FC9C76FD9F8}" type="presParOf" srcId="{C19D7CB5-4014-4068-83D6-AB5FCED40F87}" destId="{20C6C387-3E39-4CD0-B591-F16A2CEA15F6}" srcOrd="3" destOrd="0" presId="urn:microsoft.com/office/officeart/2005/8/layout/bList2"/>
    <dgm:cxn modelId="{EE5D4396-4514-4435-AB47-2670AA6170D7}" type="presParOf" srcId="{C19D7CB5-4014-4068-83D6-AB5FCED40F87}" destId="{0B11D275-B67C-4E0A-88E2-443C168D546B}" srcOrd="4" destOrd="0" presId="urn:microsoft.com/office/officeart/2005/8/layout/bList2"/>
    <dgm:cxn modelId="{8AE77868-B55E-4DE3-8059-F807D278DC12}" type="presParOf" srcId="{0B11D275-B67C-4E0A-88E2-443C168D546B}" destId="{D9A5EB29-9AD7-4659-8003-D43650FC808D}" srcOrd="0" destOrd="0" presId="urn:microsoft.com/office/officeart/2005/8/layout/bList2"/>
    <dgm:cxn modelId="{E5BB5359-73BD-4614-9114-15E859AA9445}" type="presParOf" srcId="{0B11D275-B67C-4E0A-88E2-443C168D546B}" destId="{8237D4FB-744A-4134-983E-088ECE815940}" srcOrd="1" destOrd="0" presId="urn:microsoft.com/office/officeart/2005/8/layout/bList2"/>
    <dgm:cxn modelId="{C47E4E3A-804E-491A-AF2E-8D0EC4C48E84}" type="presParOf" srcId="{0B11D275-B67C-4E0A-88E2-443C168D546B}" destId="{20092C34-0577-4525-B6EF-0738B5BF1D4F}" srcOrd="2" destOrd="0" presId="urn:microsoft.com/office/officeart/2005/8/layout/bList2"/>
    <dgm:cxn modelId="{1F73EC88-C987-40D0-B761-14F0AF6A27F9}" type="presParOf" srcId="{0B11D275-B67C-4E0A-88E2-443C168D546B}" destId="{47EF2F83-F5DC-40E8-8141-C1F40383E97F}" srcOrd="3" destOrd="0" presId="urn:microsoft.com/office/officeart/2005/8/layout/bList2"/>
    <dgm:cxn modelId="{B0EAAA75-35B1-4674-9BE5-DE12482043E8}" type="presParOf" srcId="{C19D7CB5-4014-4068-83D6-AB5FCED40F87}" destId="{8AE08408-482B-45F6-BE94-3E4485496E3B}" srcOrd="5" destOrd="0" presId="urn:microsoft.com/office/officeart/2005/8/layout/bList2"/>
    <dgm:cxn modelId="{B697D6E0-E6B4-4E8A-909E-52D2F4A552D7}" type="presParOf" srcId="{C19D7CB5-4014-4068-83D6-AB5FCED40F87}" destId="{6E9A8ABD-B8F3-4192-941C-49CCF8BCF405}" srcOrd="6" destOrd="0" presId="urn:microsoft.com/office/officeart/2005/8/layout/bList2"/>
    <dgm:cxn modelId="{E36ED2D3-5932-42BD-A19D-B0F6FF4C3070}" type="presParOf" srcId="{6E9A8ABD-B8F3-4192-941C-49CCF8BCF405}" destId="{15108C90-6932-4D9A-922D-3C7553E864F0}" srcOrd="0" destOrd="0" presId="urn:microsoft.com/office/officeart/2005/8/layout/bList2"/>
    <dgm:cxn modelId="{792B45E1-34FA-4195-9136-3C5C13B1064A}" type="presParOf" srcId="{6E9A8ABD-B8F3-4192-941C-49CCF8BCF405}" destId="{1EF1D899-2500-48B8-935D-50E219DDE53B}" srcOrd="1" destOrd="0" presId="urn:microsoft.com/office/officeart/2005/8/layout/bList2"/>
    <dgm:cxn modelId="{F126F6B6-1DCD-4FE4-95C1-75BA269B3337}" type="presParOf" srcId="{6E9A8ABD-B8F3-4192-941C-49CCF8BCF405}" destId="{5D2CB5E6-DD25-44AD-89B4-310C2876D68C}" srcOrd="2" destOrd="0" presId="urn:microsoft.com/office/officeart/2005/8/layout/bList2"/>
    <dgm:cxn modelId="{8C90FC5F-994F-4B9F-8AEE-35CF8015A514}" type="presParOf" srcId="{6E9A8ABD-B8F3-4192-941C-49CCF8BCF405}" destId="{4F8B0D8B-E3D0-4F4A-B2D0-7A4E072489C4}"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01B6B-9700-417F-BE77-48BAE4B5BC02}">
      <dsp:nvSpPr>
        <dsp:cNvPr id="0" name=""/>
        <dsp:cNvSpPr/>
      </dsp:nvSpPr>
      <dsp:spPr>
        <a:xfrm>
          <a:off x="0" y="0"/>
          <a:ext cx="3690880" cy="4504842"/>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C4071E-6E5A-4CAA-B5BD-5957ED70B58F}">
      <dsp:nvSpPr>
        <dsp:cNvPr id="0" name=""/>
        <dsp:cNvSpPr/>
      </dsp:nvSpPr>
      <dsp:spPr>
        <a:xfrm>
          <a:off x="1845440" y="452903"/>
          <a:ext cx="2399072" cy="106638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SOCIAL MEDIA</a:t>
          </a:r>
        </a:p>
      </dsp:txBody>
      <dsp:txXfrm>
        <a:off x="1897496" y="504959"/>
        <a:ext cx="2294960" cy="962268"/>
      </dsp:txXfrm>
    </dsp:sp>
    <dsp:sp modelId="{77A3E355-068C-4ED6-8503-35C52AAF0064}">
      <dsp:nvSpPr>
        <dsp:cNvPr id="0" name=""/>
        <dsp:cNvSpPr/>
      </dsp:nvSpPr>
      <dsp:spPr>
        <a:xfrm>
          <a:off x="1845440" y="1652581"/>
          <a:ext cx="2399072" cy="106638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TV ADDS</a:t>
          </a:r>
        </a:p>
      </dsp:txBody>
      <dsp:txXfrm>
        <a:off x="1897496" y="1704637"/>
        <a:ext cx="2294960" cy="962268"/>
      </dsp:txXfrm>
    </dsp:sp>
    <dsp:sp modelId="{2F5A7AC9-CB8F-4889-A83E-334B92B1EE95}">
      <dsp:nvSpPr>
        <dsp:cNvPr id="0" name=""/>
        <dsp:cNvSpPr/>
      </dsp:nvSpPr>
      <dsp:spPr>
        <a:xfrm>
          <a:off x="1845440" y="2852260"/>
          <a:ext cx="2399072" cy="106638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WEBSITE</a:t>
          </a:r>
        </a:p>
      </dsp:txBody>
      <dsp:txXfrm>
        <a:off x="1897496" y="2904316"/>
        <a:ext cx="2294960" cy="9622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3B3D5-832D-49BB-9FCB-B6F8EE7DE92A}">
      <dsp:nvSpPr>
        <dsp:cNvPr id="0" name=""/>
        <dsp:cNvSpPr/>
      </dsp:nvSpPr>
      <dsp:spPr>
        <a:xfrm>
          <a:off x="453559" y="945"/>
          <a:ext cx="5751980" cy="522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b" anchorCtr="0">
          <a:noAutofit/>
        </a:bodyPr>
        <a:lstStyle/>
        <a:p>
          <a:pPr marL="0" lvl="0" indent="0" algn="l" defTabSz="1111250">
            <a:lnSpc>
              <a:spcPct val="90000"/>
            </a:lnSpc>
            <a:spcBef>
              <a:spcPct val="0"/>
            </a:spcBef>
            <a:spcAft>
              <a:spcPct val="35000"/>
            </a:spcAft>
            <a:buNone/>
          </a:pPr>
          <a:r>
            <a:rPr lang="en-IN" sz="2500" kern="1200" dirty="0"/>
            <a:t>1.</a:t>
          </a:r>
        </a:p>
      </dsp:txBody>
      <dsp:txXfrm>
        <a:off x="453559" y="945"/>
        <a:ext cx="5751980" cy="522907"/>
      </dsp:txXfrm>
    </dsp:sp>
    <dsp:sp modelId="{975E7590-6E09-4458-9428-E76B84B73A99}">
      <dsp:nvSpPr>
        <dsp:cNvPr id="0" name=""/>
        <dsp:cNvSpPr/>
      </dsp:nvSpPr>
      <dsp:spPr>
        <a:xfrm>
          <a:off x="453559" y="523852"/>
          <a:ext cx="1345963" cy="1065181"/>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E7FD0F1-79E8-4233-AB4E-DC4F006F74B9}">
      <dsp:nvSpPr>
        <dsp:cNvPr id="0" name=""/>
        <dsp:cNvSpPr/>
      </dsp:nvSpPr>
      <dsp:spPr>
        <a:xfrm>
          <a:off x="1262032" y="523852"/>
          <a:ext cx="1345963" cy="1065181"/>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1A7ADC6-CDDF-4288-90C2-0046B5095004}">
      <dsp:nvSpPr>
        <dsp:cNvPr id="0" name=""/>
        <dsp:cNvSpPr/>
      </dsp:nvSpPr>
      <dsp:spPr>
        <a:xfrm>
          <a:off x="2071144" y="523852"/>
          <a:ext cx="1345963" cy="1065181"/>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CF4187D-4A08-4541-AA02-E95E6D089137}">
      <dsp:nvSpPr>
        <dsp:cNvPr id="0" name=""/>
        <dsp:cNvSpPr/>
      </dsp:nvSpPr>
      <dsp:spPr>
        <a:xfrm>
          <a:off x="2879617" y="523852"/>
          <a:ext cx="1345963" cy="1065181"/>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F493CB6-AFAD-4CC9-A3AC-BE06F51BA0C3}">
      <dsp:nvSpPr>
        <dsp:cNvPr id="0" name=""/>
        <dsp:cNvSpPr/>
      </dsp:nvSpPr>
      <dsp:spPr>
        <a:xfrm>
          <a:off x="3688729" y="523852"/>
          <a:ext cx="1345963" cy="1065181"/>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61BB64E-AA9F-45C0-87C8-11A8DF5A64F5}">
      <dsp:nvSpPr>
        <dsp:cNvPr id="0" name=""/>
        <dsp:cNvSpPr/>
      </dsp:nvSpPr>
      <dsp:spPr>
        <a:xfrm>
          <a:off x="4497202" y="523852"/>
          <a:ext cx="1345963" cy="1065181"/>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AEF0A5-8CDB-4336-A8DA-426CBFA0B522}">
      <dsp:nvSpPr>
        <dsp:cNvPr id="0" name=""/>
        <dsp:cNvSpPr/>
      </dsp:nvSpPr>
      <dsp:spPr>
        <a:xfrm>
          <a:off x="5306313" y="523852"/>
          <a:ext cx="1345963" cy="1065181"/>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E5F2C34-75FF-420F-B73B-FE1A2AA600E2}">
      <dsp:nvSpPr>
        <dsp:cNvPr id="0" name=""/>
        <dsp:cNvSpPr/>
      </dsp:nvSpPr>
      <dsp:spPr>
        <a:xfrm>
          <a:off x="485723" y="630371"/>
          <a:ext cx="5826756" cy="852145"/>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IN" sz="1900" kern="1200" dirty="0"/>
            <a:t>Due to the covid scenario digital media has seen a boost like never before, and it will continue to do so in near future.</a:t>
          </a:r>
        </a:p>
      </dsp:txBody>
      <dsp:txXfrm>
        <a:off x="485723" y="630371"/>
        <a:ext cx="5826756" cy="852145"/>
      </dsp:txXfrm>
    </dsp:sp>
    <dsp:sp modelId="{B80E4951-40E6-4254-9CAC-FDF7DF7065E8}">
      <dsp:nvSpPr>
        <dsp:cNvPr id="0" name=""/>
        <dsp:cNvSpPr/>
      </dsp:nvSpPr>
      <dsp:spPr>
        <a:xfrm>
          <a:off x="453559" y="1677969"/>
          <a:ext cx="5751980" cy="522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b" anchorCtr="0">
          <a:noAutofit/>
        </a:bodyPr>
        <a:lstStyle/>
        <a:p>
          <a:pPr marL="0" lvl="0" indent="0" algn="l" defTabSz="1111250">
            <a:lnSpc>
              <a:spcPct val="90000"/>
            </a:lnSpc>
            <a:spcBef>
              <a:spcPct val="0"/>
            </a:spcBef>
            <a:spcAft>
              <a:spcPct val="35000"/>
            </a:spcAft>
            <a:buNone/>
          </a:pPr>
          <a:r>
            <a:rPr lang="en-IN" sz="2500" kern="1200" dirty="0"/>
            <a:t>2.</a:t>
          </a:r>
        </a:p>
      </dsp:txBody>
      <dsp:txXfrm>
        <a:off x="453559" y="1677969"/>
        <a:ext cx="5751980" cy="522907"/>
      </dsp:txXfrm>
    </dsp:sp>
    <dsp:sp modelId="{C96B9F34-F86B-4653-BBCD-D79CF96B4363}">
      <dsp:nvSpPr>
        <dsp:cNvPr id="0" name=""/>
        <dsp:cNvSpPr/>
      </dsp:nvSpPr>
      <dsp:spPr>
        <a:xfrm>
          <a:off x="453559" y="2200876"/>
          <a:ext cx="1345963" cy="1065181"/>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0BCECA9-0311-465C-99B0-4598FEFE27FA}">
      <dsp:nvSpPr>
        <dsp:cNvPr id="0" name=""/>
        <dsp:cNvSpPr/>
      </dsp:nvSpPr>
      <dsp:spPr>
        <a:xfrm>
          <a:off x="1262032" y="2200876"/>
          <a:ext cx="1345963" cy="1065181"/>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6765322-A60B-4B4B-88A3-A6DDD629B896}">
      <dsp:nvSpPr>
        <dsp:cNvPr id="0" name=""/>
        <dsp:cNvSpPr/>
      </dsp:nvSpPr>
      <dsp:spPr>
        <a:xfrm>
          <a:off x="2071144" y="2200876"/>
          <a:ext cx="1345963" cy="1065181"/>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73E5EE6-8DE3-4615-95D0-16ADD1F543DF}">
      <dsp:nvSpPr>
        <dsp:cNvPr id="0" name=""/>
        <dsp:cNvSpPr/>
      </dsp:nvSpPr>
      <dsp:spPr>
        <a:xfrm>
          <a:off x="2879617" y="2200876"/>
          <a:ext cx="1345963" cy="1065181"/>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AF0E594-F59C-423F-80AE-4FB8E5A6B231}">
      <dsp:nvSpPr>
        <dsp:cNvPr id="0" name=""/>
        <dsp:cNvSpPr/>
      </dsp:nvSpPr>
      <dsp:spPr>
        <a:xfrm>
          <a:off x="3688729" y="2200876"/>
          <a:ext cx="1345963" cy="1065181"/>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2FC43F5-630D-4F1C-94EC-D1749F3AED7D}">
      <dsp:nvSpPr>
        <dsp:cNvPr id="0" name=""/>
        <dsp:cNvSpPr/>
      </dsp:nvSpPr>
      <dsp:spPr>
        <a:xfrm>
          <a:off x="4497202" y="2200876"/>
          <a:ext cx="1345963" cy="1065181"/>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E0A9E34-C4FD-41DF-A46C-6D37819DBBFA}">
      <dsp:nvSpPr>
        <dsp:cNvPr id="0" name=""/>
        <dsp:cNvSpPr/>
      </dsp:nvSpPr>
      <dsp:spPr>
        <a:xfrm>
          <a:off x="5306313" y="2200876"/>
          <a:ext cx="1345963" cy="1065181"/>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CE97544-C850-4C48-B149-839DD895E161}">
      <dsp:nvSpPr>
        <dsp:cNvPr id="0" name=""/>
        <dsp:cNvSpPr/>
      </dsp:nvSpPr>
      <dsp:spPr>
        <a:xfrm>
          <a:off x="484150" y="2309806"/>
          <a:ext cx="5826756" cy="852145"/>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IN" sz="1900" kern="1200" dirty="0"/>
            <a:t>Advertising content should be designed in such a way that, it incorporates all the covid health measures. </a:t>
          </a:r>
        </a:p>
      </dsp:txBody>
      <dsp:txXfrm>
        <a:off x="484150" y="2309806"/>
        <a:ext cx="5826756" cy="852145"/>
      </dsp:txXfrm>
    </dsp:sp>
    <dsp:sp modelId="{438A4341-577E-476C-9972-378596C7D436}">
      <dsp:nvSpPr>
        <dsp:cNvPr id="0" name=""/>
        <dsp:cNvSpPr/>
      </dsp:nvSpPr>
      <dsp:spPr>
        <a:xfrm>
          <a:off x="453559" y="3354992"/>
          <a:ext cx="5751980" cy="522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b" anchorCtr="0">
          <a:noAutofit/>
        </a:bodyPr>
        <a:lstStyle/>
        <a:p>
          <a:pPr marL="0" lvl="0" indent="0" algn="l" defTabSz="1111250">
            <a:lnSpc>
              <a:spcPct val="90000"/>
            </a:lnSpc>
            <a:spcBef>
              <a:spcPct val="0"/>
            </a:spcBef>
            <a:spcAft>
              <a:spcPct val="35000"/>
            </a:spcAft>
            <a:buNone/>
          </a:pPr>
          <a:r>
            <a:rPr lang="en-IN" sz="2500" kern="1200" dirty="0"/>
            <a:t>3.</a:t>
          </a:r>
        </a:p>
      </dsp:txBody>
      <dsp:txXfrm>
        <a:off x="453559" y="3354992"/>
        <a:ext cx="5751980" cy="522907"/>
      </dsp:txXfrm>
    </dsp:sp>
    <dsp:sp modelId="{25684067-9D59-4D79-9E02-C387680ED23A}">
      <dsp:nvSpPr>
        <dsp:cNvPr id="0" name=""/>
        <dsp:cNvSpPr/>
      </dsp:nvSpPr>
      <dsp:spPr>
        <a:xfrm>
          <a:off x="453559" y="3877899"/>
          <a:ext cx="1345963" cy="1065181"/>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52C9F81-9EE7-43C5-8851-BF6A1FD799F8}">
      <dsp:nvSpPr>
        <dsp:cNvPr id="0" name=""/>
        <dsp:cNvSpPr/>
      </dsp:nvSpPr>
      <dsp:spPr>
        <a:xfrm>
          <a:off x="1262032" y="3877899"/>
          <a:ext cx="1345963" cy="1065181"/>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AF60B38-AAEA-4203-92F5-B5CF0A875DBC}">
      <dsp:nvSpPr>
        <dsp:cNvPr id="0" name=""/>
        <dsp:cNvSpPr/>
      </dsp:nvSpPr>
      <dsp:spPr>
        <a:xfrm>
          <a:off x="2071144" y="3877899"/>
          <a:ext cx="1345963" cy="1065181"/>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5385036-ECC2-483E-BF06-B02743E05E3D}">
      <dsp:nvSpPr>
        <dsp:cNvPr id="0" name=""/>
        <dsp:cNvSpPr/>
      </dsp:nvSpPr>
      <dsp:spPr>
        <a:xfrm>
          <a:off x="2879617" y="3877899"/>
          <a:ext cx="1345963" cy="1065181"/>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49DEA3C-7047-4353-BABE-A970F35A7FB7}">
      <dsp:nvSpPr>
        <dsp:cNvPr id="0" name=""/>
        <dsp:cNvSpPr/>
      </dsp:nvSpPr>
      <dsp:spPr>
        <a:xfrm>
          <a:off x="3688729" y="3877899"/>
          <a:ext cx="1345963" cy="1065181"/>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41F33F6-9C4E-46EF-93F8-FAEDF241602D}">
      <dsp:nvSpPr>
        <dsp:cNvPr id="0" name=""/>
        <dsp:cNvSpPr/>
      </dsp:nvSpPr>
      <dsp:spPr>
        <a:xfrm>
          <a:off x="4497202" y="3877899"/>
          <a:ext cx="1345963" cy="1065181"/>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BCC6E23-66B5-4902-887A-56767BF6D704}">
      <dsp:nvSpPr>
        <dsp:cNvPr id="0" name=""/>
        <dsp:cNvSpPr/>
      </dsp:nvSpPr>
      <dsp:spPr>
        <a:xfrm>
          <a:off x="5306313" y="3877899"/>
          <a:ext cx="1345963" cy="1065181"/>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F13397E-9C89-4A8C-AE0A-7EC53B86E654}">
      <dsp:nvSpPr>
        <dsp:cNvPr id="0" name=""/>
        <dsp:cNvSpPr/>
      </dsp:nvSpPr>
      <dsp:spPr>
        <a:xfrm>
          <a:off x="453559" y="3984418"/>
          <a:ext cx="5826756" cy="852145"/>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IN" sz="1900" kern="1200" dirty="0"/>
            <a:t>All the top three channels chosen will not get affected by covid, and is an excellent tool for the future in regards with new normal.</a:t>
          </a:r>
        </a:p>
      </dsp:txBody>
      <dsp:txXfrm>
        <a:off x="453559" y="3984418"/>
        <a:ext cx="5826756" cy="8521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B10B9-1B13-4893-ADBB-FDCA415AF886}">
      <dsp:nvSpPr>
        <dsp:cNvPr id="0" name=""/>
        <dsp:cNvSpPr/>
      </dsp:nvSpPr>
      <dsp:spPr>
        <a:xfrm>
          <a:off x="5262" y="1128537"/>
          <a:ext cx="2410810" cy="2606628"/>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76200" rIns="25400" bIns="25400" numCol="1" spcCol="1270" anchor="t" anchorCtr="0">
          <a:noAutofit/>
        </a:bodyPr>
        <a:lstStyle/>
        <a:p>
          <a:pPr marL="228600" lvl="1" indent="-228600" algn="ctr" defTabSz="889000">
            <a:lnSpc>
              <a:spcPct val="90000"/>
            </a:lnSpc>
            <a:spcBef>
              <a:spcPct val="0"/>
            </a:spcBef>
            <a:spcAft>
              <a:spcPct val="15000"/>
            </a:spcAft>
            <a:buNone/>
          </a:pPr>
          <a:r>
            <a:rPr lang="en-IN" sz="2000" kern="1200" dirty="0"/>
            <a:t>We can optimize promotional cost on the basis of market share of the different product type.</a:t>
          </a:r>
        </a:p>
      </dsp:txBody>
      <dsp:txXfrm>
        <a:off x="61750" y="1185025"/>
        <a:ext cx="2297834" cy="2550140"/>
      </dsp:txXfrm>
    </dsp:sp>
    <dsp:sp modelId="{BB4502E9-02AA-4683-8350-98AA27903CF8}">
      <dsp:nvSpPr>
        <dsp:cNvPr id="0" name=""/>
        <dsp:cNvSpPr/>
      </dsp:nvSpPr>
      <dsp:spPr>
        <a:xfrm>
          <a:off x="10578" y="3178766"/>
          <a:ext cx="2400178" cy="106827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0" rIns="30480" bIns="0" numCol="1" spcCol="1270" anchor="ctr" anchorCtr="0">
          <a:noAutofit/>
        </a:bodyPr>
        <a:lstStyle/>
        <a:p>
          <a:pPr marL="0" lvl="0" indent="0" algn="l" defTabSz="1066800">
            <a:lnSpc>
              <a:spcPct val="90000"/>
            </a:lnSpc>
            <a:spcBef>
              <a:spcPct val="0"/>
            </a:spcBef>
            <a:spcAft>
              <a:spcPct val="35000"/>
            </a:spcAft>
            <a:buNone/>
          </a:pPr>
          <a:r>
            <a:rPr lang="en-IN" sz="2400" kern="1200" dirty="0"/>
            <a:t>Type of Product</a:t>
          </a:r>
        </a:p>
      </dsp:txBody>
      <dsp:txXfrm>
        <a:off x="10578" y="3178766"/>
        <a:ext cx="1690266" cy="1068276"/>
      </dsp:txXfrm>
    </dsp:sp>
    <dsp:sp modelId="{D015E7F9-160F-45C5-B795-10B9C6CA5BE5}">
      <dsp:nvSpPr>
        <dsp:cNvPr id="0" name=""/>
        <dsp:cNvSpPr/>
      </dsp:nvSpPr>
      <dsp:spPr>
        <a:xfrm>
          <a:off x="1768742" y="3450067"/>
          <a:ext cx="840062" cy="84006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1000" r="-21000"/>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BA912D-40A3-4DB7-9F08-D77BECC81B6B}">
      <dsp:nvSpPr>
        <dsp:cNvPr id="0" name=""/>
        <dsp:cNvSpPr/>
      </dsp:nvSpPr>
      <dsp:spPr>
        <a:xfrm>
          <a:off x="2816924" y="1146548"/>
          <a:ext cx="2422979" cy="2472234"/>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t" anchorCtr="0">
          <a:noAutofit/>
        </a:bodyPr>
        <a:lstStyle/>
        <a:p>
          <a:pPr marL="171450" lvl="1" indent="-171450" algn="ctr" defTabSz="800100">
            <a:lnSpc>
              <a:spcPct val="90000"/>
            </a:lnSpc>
            <a:spcBef>
              <a:spcPct val="0"/>
            </a:spcBef>
            <a:spcAft>
              <a:spcPct val="15000"/>
            </a:spcAft>
            <a:buNone/>
          </a:pPr>
          <a:r>
            <a:rPr lang="en-IN" sz="1800" kern="1200" dirty="0"/>
            <a:t>Focus more on digital channels for promotion, as it helps in reducing promotional cost as well as keeping in mind covid scenario. </a:t>
          </a:r>
        </a:p>
      </dsp:txBody>
      <dsp:txXfrm>
        <a:off x="2873697" y="1203321"/>
        <a:ext cx="2309433" cy="2415461"/>
      </dsp:txXfrm>
    </dsp:sp>
    <dsp:sp modelId="{D6680961-DCD1-486D-B9DD-45110148244F}">
      <dsp:nvSpPr>
        <dsp:cNvPr id="0" name=""/>
        <dsp:cNvSpPr/>
      </dsp:nvSpPr>
      <dsp:spPr>
        <a:xfrm>
          <a:off x="2828325" y="3144323"/>
          <a:ext cx="2400178" cy="1069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0" rIns="30480" bIns="0" numCol="1" spcCol="1270" anchor="ctr" anchorCtr="0">
          <a:noAutofit/>
        </a:bodyPr>
        <a:lstStyle/>
        <a:p>
          <a:pPr marL="0" lvl="0" indent="0" algn="l" defTabSz="1066800">
            <a:lnSpc>
              <a:spcPct val="90000"/>
            </a:lnSpc>
            <a:spcBef>
              <a:spcPct val="0"/>
            </a:spcBef>
            <a:spcAft>
              <a:spcPct val="35000"/>
            </a:spcAft>
            <a:buNone/>
          </a:pPr>
          <a:r>
            <a:rPr lang="en-IN" sz="2400" kern="1200" dirty="0"/>
            <a:t>Channels for promotion</a:t>
          </a:r>
        </a:p>
      </dsp:txBody>
      <dsp:txXfrm>
        <a:off x="2828325" y="3144323"/>
        <a:ext cx="1690266" cy="1069963"/>
      </dsp:txXfrm>
    </dsp:sp>
    <dsp:sp modelId="{512FFFF4-9056-43B8-9709-2DF95DC0FEA3}">
      <dsp:nvSpPr>
        <dsp:cNvPr id="0" name=""/>
        <dsp:cNvSpPr/>
      </dsp:nvSpPr>
      <dsp:spPr>
        <a:xfrm>
          <a:off x="4586488" y="3416468"/>
          <a:ext cx="840062" cy="840062"/>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39000" r="-39000"/>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A5EB29-9AD7-4659-8003-D43650FC808D}">
      <dsp:nvSpPr>
        <dsp:cNvPr id="0" name=""/>
        <dsp:cNvSpPr/>
      </dsp:nvSpPr>
      <dsp:spPr>
        <a:xfrm>
          <a:off x="5625286" y="1101048"/>
          <a:ext cx="2418539" cy="2606503"/>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76200" rIns="25400" bIns="25400" numCol="1" spcCol="1270" anchor="t" anchorCtr="0">
          <a:noAutofit/>
        </a:bodyPr>
        <a:lstStyle/>
        <a:p>
          <a:pPr marL="228600" lvl="1" indent="-228600" algn="ctr" defTabSz="889000">
            <a:lnSpc>
              <a:spcPct val="90000"/>
            </a:lnSpc>
            <a:spcBef>
              <a:spcPct val="0"/>
            </a:spcBef>
            <a:spcAft>
              <a:spcPct val="15000"/>
            </a:spcAft>
            <a:buNone/>
          </a:pPr>
          <a:r>
            <a:rPr lang="en-IN" sz="2000" kern="1200" dirty="0"/>
            <a:t>Target specific age group segment with specific media which they prefer.</a:t>
          </a:r>
        </a:p>
      </dsp:txBody>
      <dsp:txXfrm>
        <a:off x="5681955" y="1157717"/>
        <a:ext cx="2305201" cy="2549834"/>
      </dsp:txXfrm>
    </dsp:sp>
    <dsp:sp modelId="{20092C34-0577-4525-B6EF-0738B5BF1D4F}">
      <dsp:nvSpPr>
        <dsp:cNvPr id="0" name=""/>
        <dsp:cNvSpPr/>
      </dsp:nvSpPr>
      <dsp:spPr>
        <a:xfrm>
          <a:off x="5625274" y="3150471"/>
          <a:ext cx="2400178" cy="10182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0" rIns="30480" bIns="0" numCol="1" spcCol="1270" anchor="ctr" anchorCtr="0">
          <a:noAutofit/>
        </a:bodyPr>
        <a:lstStyle/>
        <a:p>
          <a:pPr marL="0" lvl="0" indent="0" algn="l" defTabSz="1066800">
            <a:lnSpc>
              <a:spcPct val="90000"/>
            </a:lnSpc>
            <a:spcBef>
              <a:spcPct val="0"/>
            </a:spcBef>
            <a:spcAft>
              <a:spcPct val="35000"/>
            </a:spcAft>
            <a:buNone/>
          </a:pPr>
          <a:r>
            <a:rPr lang="en-IN" sz="2400" kern="1200" dirty="0"/>
            <a:t>Segment</a:t>
          </a:r>
        </a:p>
      </dsp:txBody>
      <dsp:txXfrm>
        <a:off x="5625274" y="3150471"/>
        <a:ext cx="1690266" cy="1018268"/>
      </dsp:txXfrm>
    </dsp:sp>
    <dsp:sp modelId="{47EF2F83-F5DC-40E8-8141-C1F40383E97F}">
      <dsp:nvSpPr>
        <dsp:cNvPr id="0" name=""/>
        <dsp:cNvSpPr/>
      </dsp:nvSpPr>
      <dsp:spPr>
        <a:xfrm>
          <a:off x="7402015" y="3450036"/>
          <a:ext cx="840062" cy="840062"/>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108C90-6932-4D9A-922D-3C7553E864F0}">
      <dsp:nvSpPr>
        <dsp:cNvPr id="0" name=""/>
        <dsp:cNvSpPr/>
      </dsp:nvSpPr>
      <dsp:spPr>
        <a:xfrm>
          <a:off x="8450197" y="1107923"/>
          <a:ext cx="2400178" cy="2592761"/>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t" anchorCtr="0">
          <a:noAutofit/>
        </a:bodyPr>
        <a:lstStyle/>
        <a:p>
          <a:pPr marL="171450" lvl="1" indent="-171450" algn="ctr" defTabSz="800100">
            <a:lnSpc>
              <a:spcPct val="90000"/>
            </a:lnSpc>
            <a:spcBef>
              <a:spcPct val="0"/>
            </a:spcBef>
            <a:spcAft>
              <a:spcPct val="15000"/>
            </a:spcAft>
            <a:buNone/>
          </a:pPr>
          <a:r>
            <a:rPr lang="en-IN" sz="1800" kern="1200" dirty="0"/>
            <a:t>Content should be made in accordance with new normal and precautionary message should be there.</a:t>
          </a:r>
        </a:p>
      </dsp:txBody>
      <dsp:txXfrm>
        <a:off x="8506436" y="1164162"/>
        <a:ext cx="2287700" cy="2536522"/>
      </dsp:txXfrm>
    </dsp:sp>
    <dsp:sp modelId="{5D2CB5E6-DD25-44AD-89B4-310C2876D68C}">
      <dsp:nvSpPr>
        <dsp:cNvPr id="0" name=""/>
        <dsp:cNvSpPr/>
      </dsp:nvSpPr>
      <dsp:spPr>
        <a:xfrm>
          <a:off x="8441317" y="3183558"/>
          <a:ext cx="2400178" cy="97188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0" rIns="30480" bIns="0" numCol="1" spcCol="1270" anchor="ctr" anchorCtr="0">
          <a:noAutofit/>
        </a:bodyPr>
        <a:lstStyle/>
        <a:p>
          <a:pPr marL="0" lvl="0" indent="0" algn="l" defTabSz="1066800">
            <a:lnSpc>
              <a:spcPct val="90000"/>
            </a:lnSpc>
            <a:spcBef>
              <a:spcPct val="0"/>
            </a:spcBef>
            <a:spcAft>
              <a:spcPct val="35000"/>
            </a:spcAft>
            <a:buNone/>
          </a:pPr>
          <a:r>
            <a:rPr lang="en-IN" sz="2400" kern="1200" dirty="0"/>
            <a:t>Content and Messaging</a:t>
          </a:r>
        </a:p>
      </dsp:txBody>
      <dsp:txXfrm>
        <a:off x="8441317" y="3183558"/>
        <a:ext cx="1690266" cy="971881"/>
      </dsp:txXfrm>
    </dsp:sp>
    <dsp:sp modelId="{4F8B0D8B-E3D0-4F4A-B2D0-7A4E072489C4}">
      <dsp:nvSpPr>
        <dsp:cNvPr id="0" name=""/>
        <dsp:cNvSpPr/>
      </dsp:nvSpPr>
      <dsp:spPr>
        <a:xfrm>
          <a:off x="10208361" y="3446600"/>
          <a:ext cx="840062" cy="840062"/>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25000" r="-25000"/>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l" eaLnBrk="0" hangingPunct="0">
              <a:spcBef>
                <a:spcPct val="0"/>
              </a:spcBef>
              <a:defRPr sz="1200"/>
            </a:lvl1pPr>
          </a:lstStyle>
          <a:p>
            <a:r>
              <a:rPr lang="en-CA" sz="900" dirty="0">
                <a:solidFill>
                  <a:srgbClr val="A3A1A8"/>
                </a:solidFill>
              </a:rPr>
              <a:t>Presentation title</a:t>
            </a:r>
          </a:p>
        </p:txBody>
      </p:sp>
      <p:sp>
        <p:nvSpPr>
          <p:cNvPr id="54275"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r" eaLnBrk="0" hangingPunct="0">
              <a:spcBef>
                <a:spcPct val="0"/>
              </a:spcBef>
              <a:defRPr sz="1200"/>
            </a:lvl1pPr>
          </a:lstStyle>
          <a:p>
            <a:fld id="{E62AEA76-1AF8-4F85-9CA1-6BD5B0409AF0}" type="datetime1">
              <a:rPr lang="en-CA" sz="900">
                <a:solidFill>
                  <a:srgbClr val="A3A1A8"/>
                </a:solidFill>
              </a:rPr>
              <a:pPr/>
              <a:t>2021-03-21</a:t>
            </a:fld>
            <a:endParaRPr lang="en-CA" sz="900" dirty="0">
              <a:solidFill>
                <a:srgbClr val="A3A1A8"/>
              </a:solidFill>
            </a:endParaRPr>
          </a:p>
        </p:txBody>
      </p:sp>
      <p:sp>
        <p:nvSpPr>
          <p:cNvPr id="54276"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l" eaLnBrk="0" hangingPunct="0">
              <a:spcBef>
                <a:spcPct val="0"/>
              </a:spcBef>
              <a:defRPr sz="1200"/>
            </a:lvl1pPr>
          </a:lstStyle>
          <a:p>
            <a:r>
              <a:rPr lang="en-CA" sz="900" dirty="0">
                <a:solidFill>
                  <a:srgbClr val="A3A1A8"/>
                </a:solidFill>
              </a:rPr>
              <a:t>© 2020 ZS. Confidential.</a:t>
            </a:r>
          </a:p>
        </p:txBody>
      </p:sp>
      <p:sp>
        <p:nvSpPr>
          <p:cNvPr id="54277"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r" eaLnBrk="0" hangingPunct="0">
              <a:spcBef>
                <a:spcPct val="0"/>
              </a:spcBef>
              <a:defRPr sz="1200"/>
            </a:lvl1pPr>
          </a:lstStyle>
          <a:p>
            <a:fld id="{39792D56-8577-4C6A-B75D-3660B62F2BA0}" type="slidenum">
              <a:rPr lang="en-CA" sz="900">
                <a:solidFill>
                  <a:srgbClr val="A3A1A8"/>
                </a:solidFill>
              </a:rPr>
              <a:pPr/>
              <a:t>‹#›</a:t>
            </a:fld>
            <a:endParaRPr lang="en-CA" sz="900">
              <a:solidFill>
                <a:srgbClr val="A3A1A8"/>
              </a:solidFill>
            </a:endParaRPr>
          </a:p>
        </p:txBody>
      </p:sp>
    </p:spTree>
    <p:extLst>
      <p:ext uri="{BB962C8B-B14F-4D97-AF65-F5344CB8AC3E}">
        <p14:creationId xmlns:p14="http://schemas.microsoft.com/office/powerpoint/2010/main" val="1093530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l">
              <a:spcBef>
                <a:spcPct val="0"/>
              </a:spcBef>
              <a:defRPr sz="900">
                <a:solidFill>
                  <a:srgbClr val="A3A1A8"/>
                </a:solidFill>
              </a:defRPr>
            </a:lvl1pPr>
          </a:lstStyle>
          <a:p>
            <a:r>
              <a:rPr lang="en-CA"/>
              <a:t>Presentation title</a:t>
            </a:r>
            <a:endParaRPr lang="en-CA" dirty="0"/>
          </a:p>
        </p:txBody>
      </p:sp>
      <p:sp>
        <p:nvSpPr>
          <p:cNvPr id="15363"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r">
              <a:spcBef>
                <a:spcPct val="0"/>
              </a:spcBef>
              <a:defRPr sz="900">
                <a:solidFill>
                  <a:srgbClr val="A3A1A8"/>
                </a:solidFill>
              </a:defRPr>
            </a:lvl1pPr>
          </a:lstStyle>
          <a:p>
            <a:fld id="{2B35FEB9-FD75-4C7E-93D3-1F9D140905CC}" type="datetime1">
              <a:rPr lang="en-CA" smtClean="0"/>
              <a:pPr/>
              <a:t>2021-03-21</a:t>
            </a:fld>
            <a:endParaRPr lang="en-CA" dirty="0"/>
          </a:p>
        </p:txBody>
      </p:sp>
      <p:sp>
        <p:nvSpPr>
          <p:cNvPr id="21508"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406400" y="4416425"/>
            <a:ext cx="6197600" cy="41830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dirty="0"/>
              <a:t>Click to edit Master text styles</a:t>
            </a:r>
          </a:p>
          <a:p>
            <a:pPr lvl="1"/>
            <a:r>
              <a:rPr lang="en-CA" dirty="0"/>
              <a:t>Second level</a:t>
            </a:r>
          </a:p>
          <a:p>
            <a:pPr lvl="2"/>
            <a:r>
              <a:rPr lang="en-CA" dirty="0"/>
              <a:t>Third level</a:t>
            </a:r>
          </a:p>
        </p:txBody>
      </p:sp>
      <p:sp>
        <p:nvSpPr>
          <p:cNvPr id="15366"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l">
              <a:spcBef>
                <a:spcPct val="0"/>
              </a:spcBef>
              <a:defRPr sz="900">
                <a:solidFill>
                  <a:srgbClr val="A3A1A8"/>
                </a:solidFill>
              </a:defRPr>
            </a:lvl1pPr>
          </a:lstStyle>
          <a:p>
            <a:r>
              <a:rPr lang="en-CA"/>
              <a:t>© 2020 ZS. Confidential.</a:t>
            </a:r>
            <a:endParaRPr lang="en-CA" dirty="0"/>
          </a:p>
        </p:txBody>
      </p:sp>
      <p:sp>
        <p:nvSpPr>
          <p:cNvPr id="1536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r">
              <a:spcBef>
                <a:spcPct val="0"/>
              </a:spcBef>
              <a:defRPr sz="900" smtClean="0">
                <a:solidFill>
                  <a:srgbClr val="A3A1A8"/>
                </a:solidFill>
              </a:defRPr>
            </a:lvl1pPr>
          </a:lstStyle>
          <a:p>
            <a:pPr>
              <a:defRPr/>
            </a:pPr>
            <a:fld id="{5F55DF97-AFFE-42B5-8269-4299C3F7272F}" type="slidenum">
              <a:rPr lang="en-US" smtClean="0"/>
              <a:pPr>
                <a:defRPr/>
              </a:pPr>
              <a:t>‹#›</a:t>
            </a:fld>
            <a:endParaRPr lang="en-US"/>
          </a:p>
        </p:txBody>
      </p:sp>
    </p:spTree>
    <p:extLst>
      <p:ext uri="{BB962C8B-B14F-4D97-AF65-F5344CB8AC3E}">
        <p14:creationId xmlns:p14="http://schemas.microsoft.com/office/powerpoint/2010/main" val="3082618829"/>
      </p:ext>
    </p:extLst>
  </p:cSld>
  <p:clrMap bg1="lt1" tx1="dk1" bg2="lt2" tx2="dk2" accent1="accent1" accent2="accent2" accent3="accent3" accent4="accent4" accent5="accent5" accent6="accent6" hlink="hlink" folHlink="folHlink"/>
  <p:notesStyle>
    <a:lvl1pPr algn="l" rtl="0" fontAlgn="base">
      <a:spcBef>
        <a:spcPts val="1200"/>
      </a:spcBef>
      <a:spcAft>
        <a:spcPct val="0"/>
      </a:spcAft>
      <a:defRPr sz="1200" kern="1200">
        <a:solidFill>
          <a:schemeClr val="tx1"/>
        </a:solidFill>
        <a:latin typeface="Arial" charset="0"/>
        <a:ea typeface="+mn-ea"/>
        <a:cs typeface="+mn-cs"/>
      </a:defRPr>
    </a:lvl1pPr>
    <a:lvl2pPr marL="137160" indent="-137160" algn="l" rtl="0" fontAlgn="base">
      <a:spcBef>
        <a:spcPts val="400"/>
      </a:spcBef>
      <a:spcAft>
        <a:spcPct val="0"/>
      </a:spcAft>
      <a:buClr>
        <a:schemeClr val="tx1"/>
      </a:buClr>
      <a:buFont typeface="Wingdings" panose="05000000000000000000" pitchFamily="2" charset="2"/>
      <a:buChar char="§"/>
      <a:defRPr sz="1200" kern="1200">
        <a:solidFill>
          <a:schemeClr val="tx1"/>
        </a:solidFill>
        <a:latin typeface="Arial" charset="0"/>
        <a:ea typeface="+mn-ea"/>
        <a:cs typeface="+mn-cs"/>
      </a:defRPr>
    </a:lvl2pPr>
    <a:lvl3pPr marL="274320" indent="-137160" algn="l" rtl="0" fontAlgn="base">
      <a:spcBef>
        <a:spcPts val="400"/>
      </a:spcBef>
      <a:spcAft>
        <a:spcPct val="0"/>
      </a:spcAft>
      <a:buClr>
        <a:schemeClr val="tx1"/>
      </a:buClr>
      <a:buFont typeface="Arial" panose="020B0604020202020204" pitchFamily="34" charset="0"/>
      <a:buChar char="–"/>
      <a:defRPr sz="1200" kern="1200">
        <a:solidFill>
          <a:schemeClr val="tx1"/>
        </a:solidFill>
        <a:latin typeface="Arial" charset="0"/>
        <a:ea typeface="+mn-ea"/>
        <a:cs typeface="+mn-cs"/>
      </a:defRPr>
    </a:lvl3pPr>
    <a:lvl4pPr marL="1371600" algn="l" rtl="0" fontAlgn="base">
      <a:spcBef>
        <a:spcPts val="1000"/>
      </a:spcBef>
      <a:spcAft>
        <a:spcPct val="0"/>
      </a:spcAft>
      <a:defRPr sz="1200" kern="1200">
        <a:solidFill>
          <a:schemeClr val="tx1"/>
        </a:solidFill>
        <a:latin typeface="Arial" charset="0"/>
        <a:ea typeface="+mn-ea"/>
        <a:cs typeface="+mn-cs"/>
      </a:defRPr>
    </a:lvl4pPr>
    <a:lvl5pPr marL="1828800" algn="l" rtl="0" fontAlgn="base">
      <a:spcBef>
        <a:spcPts val="1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DFEA-E520-4CB8-B97E-216B21E7DD12}"/>
              </a:ext>
            </a:extLst>
          </p:cNvPr>
          <p:cNvSpPr>
            <a:spLocks noGrp="1"/>
          </p:cNvSpPr>
          <p:nvPr>
            <p:ph type="ctrTitle" hasCustomPrompt="1"/>
          </p:nvPr>
        </p:nvSpPr>
        <p:spPr bwMode="auto">
          <a:xfrm>
            <a:off x="548640" y="2134362"/>
            <a:ext cx="5760720" cy="1661993"/>
          </a:xfrm>
        </p:spPr>
        <p:txBody>
          <a:bodyPr anchor="b">
            <a:noAutofit/>
          </a:bodyPr>
          <a:lstStyle>
            <a:lvl1pPr algn="l">
              <a:defRPr sz="3600">
                <a:solidFill>
                  <a:schemeClr val="accent1"/>
                </a:solidFill>
              </a:defRPr>
            </a:lvl1pPr>
          </a:lstStyle>
          <a:p>
            <a:r>
              <a:rPr lang="en-US" dirty="0"/>
              <a:t>Project name</a:t>
            </a:r>
            <a:br>
              <a:rPr lang="en-US" dirty="0"/>
            </a:br>
            <a:r>
              <a:rPr lang="en-US" dirty="0"/>
              <a:t>Presentation title </a:t>
            </a:r>
            <a:br>
              <a:rPr lang="en-US" dirty="0"/>
            </a:br>
            <a:r>
              <a:rPr lang="en-US" dirty="0"/>
              <a:t>(Times New Roman 36 </a:t>
            </a:r>
            <a:r>
              <a:rPr lang="en-US" dirty="0" err="1"/>
              <a:t>pt</a:t>
            </a:r>
            <a:r>
              <a:rPr lang="en-US" dirty="0"/>
              <a:t>)</a:t>
            </a:r>
          </a:p>
        </p:txBody>
      </p:sp>
      <p:sp>
        <p:nvSpPr>
          <p:cNvPr id="3" name="Subtitle 2">
            <a:extLst>
              <a:ext uri="{FF2B5EF4-FFF2-40B4-BE49-F238E27FC236}">
                <a16:creationId xmlns:a16="http://schemas.microsoft.com/office/drawing/2014/main" id="{159000BD-79BF-4611-9B57-571F7BE12EB4}"/>
              </a:ext>
            </a:extLst>
          </p:cNvPr>
          <p:cNvSpPr>
            <a:spLocks noGrp="1"/>
          </p:cNvSpPr>
          <p:nvPr>
            <p:ph type="subTitle" idx="1" hasCustomPrompt="1"/>
          </p:nvPr>
        </p:nvSpPr>
        <p:spPr bwMode="auto">
          <a:xfrm>
            <a:off x="548640" y="4182618"/>
            <a:ext cx="5760720" cy="276999"/>
          </a:xfrm>
        </p:spPr>
        <p:txBody>
          <a:bodyPr>
            <a:noAutofit/>
          </a:bodyPr>
          <a:lstStyle>
            <a:lvl1pPr marL="0" indent="0" algn="l">
              <a:spcBef>
                <a:spcPts val="0"/>
              </a:spcBef>
              <a:spcAft>
                <a:spcPts val="0"/>
              </a:spcAft>
              <a:buNone/>
              <a:defRPr sz="1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Client Name (Arial 18 </a:t>
            </a:r>
            <a:r>
              <a:rPr lang="en-US" dirty="0" err="1"/>
              <a:t>pt</a:t>
            </a:r>
            <a:r>
              <a:rPr lang="en-US" dirty="0"/>
              <a:t>)</a:t>
            </a:r>
          </a:p>
        </p:txBody>
      </p:sp>
      <p:sp>
        <p:nvSpPr>
          <p:cNvPr id="11" name="Text Placeholder 10">
            <a:extLst>
              <a:ext uri="{FF2B5EF4-FFF2-40B4-BE49-F238E27FC236}">
                <a16:creationId xmlns:a16="http://schemas.microsoft.com/office/drawing/2014/main" id="{D39DAEAE-09D9-43F1-ACE9-0FBAF0973A19}"/>
              </a:ext>
            </a:extLst>
          </p:cNvPr>
          <p:cNvSpPr>
            <a:spLocks noGrp="1"/>
          </p:cNvSpPr>
          <p:nvPr>
            <p:ph type="body" sz="quarter" idx="10" hasCustomPrompt="1"/>
          </p:nvPr>
        </p:nvSpPr>
        <p:spPr bwMode="auto">
          <a:xfrm>
            <a:off x="549275" y="4499842"/>
            <a:ext cx="5760720" cy="215444"/>
          </a:xfrm>
        </p:spPr>
        <p:txBody>
          <a:bodyPr>
            <a:noAutofit/>
          </a:bodyPr>
          <a:lstStyle>
            <a:lvl1pPr>
              <a:spcBef>
                <a:spcPts val="0"/>
              </a:spcBef>
              <a:spcAft>
                <a:spcPts val="0"/>
              </a:spcAft>
              <a:defRPr sz="1400">
                <a:solidFill>
                  <a:schemeClr val="accent1"/>
                </a:solidFill>
              </a:defRPr>
            </a:lvl1pPr>
          </a:lstStyle>
          <a:p>
            <a:pPr lvl="0"/>
            <a:r>
              <a:rPr lang="en-US" dirty="0"/>
              <a:t>Date</a:t>
            </a:r>
          </a:p>
        </p:txBody>
      </p:sp>
      <p:sp>
        <p:nvSpPr>
          <p:cNvPr id="12" name="Text Placeholder 10">
            <a:extLst>
              <a:ext uri="{FF2B5EF4-FFF2-40B4-BE49-F238E27FC236}">
                <a16:creationId xmlns:a16="http://schemas.microsoft.com/office/drawing/2014/main" id="{8A8940B4-E368-4738-955D-BBD8ECE7045E}"/>
              </a:ext>
            </a:extLst>
          </p:cNvPr>
          <p:cNvSpPr>
            <a:spLocks noGrp="1"/>
          </p:cNvSpPr>
          <p:nvPr>
            <p:ph type="body" sz="quarter" idx="11" hasCustomPrompt="1"/>
          </p:nvPr>
        </p:nvSpPr>
        <p:spPr bwMode="auto">
          <a:xfrm>
            <a:off x="549276" y="5111496"/>
            <a:ext cx="5760720" cy="307777"/>
          </a:xfrm>
        </p:spPr>
        <p:txBody>
          <a:bodyPr wrap="square" anchor="b" anchorCtr="0">
            <a:noAutofit/>
          </a:bodyPr>
          <a:lstStyle>
            <a:lvl1pPr>
              <a:spcBef>
                <a:spcPts val="0"/>
              </a:spcBef>
              <a:spcAft>
                <a:spcPts val="0"/>
              </a:spcAft>
              <a:defRPr sz="1000">
                <a:solidFill>
                  <a:schemeClr val="tx2"/>
                </a:solidFill>
              </a:defRPr>
            </a:lvl1pPr>
          </a:lstStyle>
          <a:p>
            <a:pPr lvl="0"/>
            <a:r>
              <a:rPr lang="en-US" dirty="0"/>
              <a:t>Confidential statement</a:t>
            </a:r>
          </a:p>
        </p:txBody>
      </p:sp>
      <p:sp>
        <p:nvSpPr>
          <p:cNvPr id="13" name="Text Placeholder 10">
            <a:extLst>
              <a:ext uri="{FF2B5EF4-FFF2-40B4-BE49-F238E27FC236}">
                <a16:creationId xmlns:a16="http://schemas.microsoft.com/office/drawing/2014/main" id="{1CA3EB8B-ACB8-4D00-A63C-DD1B6F0BC12B}"/>
              </a:ext>
            </a:extLst>
          </p:cNvPr>
          <p:cNvSpPr>
            <a:spLocks noGrp="1"/>
          </p:cNvSpPr>
          <p:nvPr>
            <p:ph type="body" sz="quarter" idx="12" hasCustomPrompt="1"/>
          </p:nvPr>
        </p:nvSpPr>
        <p:spPr bwMode="auto">
          <a:xfrm>
            <a:off x="549276" y="5495544"/>
            <a:ext cx="5760720" cy="153888"/>
          </a:xfrm>
        </p:spPr>
        <p:txBody>
          <a:bodyPr wrap="square" anchor="t">
            <a:spAutoFit/>
          </a:bodyPr>
          <a:lstStyle>
            <a:lvl1pPr>
              <a:spcBef>
                <a:spcPts val="0"/>
              </a:spcBef>
              <a:spcAft>
                <a:spcPts val="0"/>
              </a:spcAft>
              <a:defRPr sz="1000">
                <a:solidFill>
                  <a:schemeClr val="tx2"/>
                </a:solidFill>
              </a:defRPr>
            </a:lvl1pPr>
          </a:lstStyle>
          <a:p>
            <a:pPr lvl="0"/>
            <a:r>
              <a:rPr lang="en-US" dirty="0"/>
              <a:t>Office and contact number</a:t>
            </a:r>
          </a:p>
        </p:txBody>
      </p:sp>
      <p:pic>
        <p:nvPicPr>
          <p:cNvPr id="14" name="Picture 13">
            <a:extLst>
              <a:ext uri="{FF2B5EF4-FFF2-40B4-BE49-F238E27FC236}">
                <a16:creationId xmlns:a16="http://schemas.microsoft.com/office/drawing/2014/main" id="{8588648C-0BC5-4A9C-B871-4FAC4ED4D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cxnSp>
        <p:nvCxnSpPr>
          <p:cNvPr id="25" name="Straight Connector 24">
            <a:extLst>
              <a:ext uri="{FF2B5EF4-FFF2-40B4-BE49-F238E27FC236}">
                <a16:creationId xmlns:a16="http://schemas.microsoft.com/office/drawing/2014/main" id="{2DD777C9-2AB8-42BC-8310-990E53560028}"/>
              </a:ext>
            </a:extLst>
          </p:cNvPr>
          <p:cNvCxnSpPr>
            <a:cxnSpLocks/>
          </p:cNvCxnSpPr>
          <p:nvPr userDrawn="1"/>
        </p:nvCxnSpPr>
        <p:spPr bwMode="gray">
          <a:xfrm>
            <a:off x="2448864" y="1028700"/>
            <a:ext cx="0" cy="228600"/>
          </a:xfrm>
          <a:prstGeom prst="line">
            <a:avLst/>
          </a:prstGeom>
          <a:ln w="12700" cap="flat">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19" name="Picture 18" descr="A picture containing room, fence&#10;&#10;Description automatically generated">
            <a:extLst>
              <a:ext uri="{FF2B5EF4-FFF2-40B4-BE49-F238E27FC236}">
                <a16:creationId xmlns:a16="http://schemas.microsoft.com/office/drawing/2014/main" id="{520DC316-1EB8-4007-8275-38591C87C3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sp>
        <p:nvSpPr>
          <p:cNvPr id="15" name="titlemaster_clientlogo" hidden="1">
            <a:extLst>
              <a:ext uri="{FF2B5EF4-FFF2-40B4-BE49-F238E27FC236}">
                <a16:creationId xmlns:a16="http://schemas.microsoft.com/office/drawing/2014/main" id="{73647228-12FF-4FEA-9212-FF9D142B463D}"/>
              </a:ext>
            </a:extLst>
          </p:cNvPr>
          <p:cNvSpPr txBox="1">
            <a:spLocks noChangeArrowheads="1"/>
          </p:cNvSpPr>
          <p:nvPr userDrawn="1"/>
        </p:nvSpPr>
        <p:spPr bwMode="auto">
          <a:xfrm>
            <a:off x="2844000" y="685800"/>
            <a:ext cx="1828800" cy="914400"/>
          </a:xfrm>
          <a:prstGeom prst="rect">
            <a:avLst/>
          </a:prstGeom>
          <a:noFill/>
          <a:ln w="9525">
            <a:noFill/>
            <a:miter lim="800000"/>
            <a:headEnd/>
            <a:tailEnd/>
          </a:ln>
          <a:effectLst/>
        </p:spPr>
        <p:txBody>
          <a:bodyPr/>
          <a:lstStyle/>
          <a:p>
            <a:pPr algn="l">
              <a:spcBef>
                <a:spcPct val="50000"/>
              </a:spcBef>
            </a:pPr>
            <a:endParaRPr lang="en-US" sz="1800"/>
          </a:p>
        </p:txBody>
      </p:sp>
      <p:pic>
        <p:nvPicPr>
          <p:cNvPr id="16" name="Picture 15">
            <a:extLst>
              <a:ext uri="{FF2B5EF4-FFF2-40B4-BE49-F238E27FC236}">
                <a16:creationId xmlns:a16="http://schemas.microsoft.com/office/drawing/2014/main" id="{E8975461-CFCC-4B5A-92B2-274DFB1AF42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sp>
        <p:nvSpPr>
          <p:cNvPr id="17" name="titlemaster_draft" hidden="1">
            <a:extLst>
              <a:ext uri="{FF2B5EF4-FFF2-40B4-BE49-F238E27FC236}">
                <a16:creationId xmlns:a16="http://schemas.microsoft.com/office/drawing/2014/main" id="{3645DDA6-F9EA-4E88-8CFE-B64E169C40DB}"/>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3775447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hird LHS Dar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6"/>
            <a:ext cx="2962021"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buClrTx/>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7" name="slidemaster_filename1">
            <a:extLst>
              <a:ext uri="{FF2B5EF4-FFF2-40B4-BE49-F238E27FC236}">
                <a16:creationId xmlns:a16="http://schemas.microsoft.com/office/drawing/2014/main" id="{06D4893B-A038-4B9E-9E85-18240FDD059A}"/>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5" name="Straight Connector 4">
            <a:extLst>
              <a:ext uri="{FF2B5EF4-FFF2-40B4-BE49-F238E27FC236}">
                <a16:creationId xmlns:a16="http://schemas.microsoft.com/office/drawing/2014/main" id="{FC5BE2E5-D465-48D9-812D-B3E2431999E2}"/>
              </a:ext>
            </a:extLst>
          </p:cNvPr>
          <p:cNvCxnSpPr/>
          <p:nvPr userDrawn="1"/>
        </p:nvCxnSpPr>
        <p:spPr bwMode="black">
          <a:xfrm>
            <a:off x="4059936"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529293"/>
      </p:ext>
    </p:extLst>
  </p:cSld>
  <p:clrMapOvr>
    <a:masterClrMapping/>
  </p:clrMapOvr>
  <p:extLst>
    <p:ext uri="{DCECCB84-F9BA-43D5-87BE-67443E8EF086}">
      <p15:sldGuideLst xmlns:p15="http://schemas.microsoft.com/office/powerpoint/2012/main">
        <p15:guide id="1" pos="2212" userDrawn="1">
          <p15:clr>
            <a:srgbClr val="FBAE40"/>
          </p15:clr>
        </p15:guide>
        <p15:guide id="2" pos="290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hird LHS L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8"/>
            <a:ext cx="2962021"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9" name="slidemaster_filename2">
            <a:extLst>
              <a:ext uri="{FF2B5EF4-FFF2-40B4-BE49-F238E27FC236}">
                <a16:creationId xmlns:a16="http://schemas.microsoft.com/office/drawing/2014/main" id="{5ECBAB0E-06DC-40D5-A402-652460194265}"/>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7" name="Straight Connector 6">
            <a:extLst>
              <a:ext uri="{FF2B5EF4-FFF2-40B4-BE49-F238E27FC236}">
                <a16:creationId xmlns:a16="http://schemas.microsoft.com/office/drawing/2014/main" id="{9557EC31-2BFF-4DCF-B51C-17764D8EE8EE}"/>
              </a:ext>
            </a:extLst>
          </p:cNvPr>
          <p:cNvCxnSpPr/>
          <p:nvPr userDrawn="1"/>
        </p:nvCxnSpPr>
        <p:spPr bwMode="black">
          <a:xfrm>
            <a:off x="4059936"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804736"/>
      </p:ext>
    </p:extLst>
  </p:cSld>
  <p:clrMapOvr>
    <a:masterClrMapping/>
  </p:clrMapOvr>
  <p:extLst>
    <p:ext uri="{DCECCB84-F9BA-43D5-87BE-67443E8EF086}">
      <p15:sldGuideLst xmlns:p15="http://schemas.microsoft.com/office/powerpoint/2012/main">
        <p15:guide id="1" pos="2212">
          <p15:clr>
            <a:srgbClr val="FBAE40"/>
          </p15:clr>
        </p15:guide>
        <p15:guide id="2" pos="290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Third RHS Dark">
    <p:bg>
      <p:bgRef idx="1001">
        <a:schemeClr val="bg1"/>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6" name="Content Placeholder 2">
            <a:extLst>
              <a:ext uri="{FF2B5EF4-FFF2-40B4-BE49-F238E27FC236}">
                <a16:creationId xmlns:a16="http://schemas.microsoft.com/office/drawing/2014/main" id="{BD0444AE-6020-496F-8C08-A5ECD7810979}"/>
              </a:ext>
            </a:extLst>
          </p:cNvPr>
          <p:cNvSpPr>
            <a:spLocks noGrp="1"/>
          </p:cNvSpPr>
          <p:nvPr>
            <p:ph idx="1" hasCustomPrompt="1"/>
          </p:nvPr>
        </p:nvSpPr>
        <p:spPr bwMode="auto">
          <a:xfrm>
            <a:off x="548640" y="1856232"/>
            <a:ext cx="7033260" cy="4453128"/>
          </a:xfrm>
        </p:spPr>
        <p:txBody>
          <a:bodyPr/>
          <a:lstStyle>
            <a:lvl1pPr rtl="0">
              <a:defRPr>
                <a:solidFill>
                  <a:schemeClr val="accent1"/>
                </a:solidFill>
              </a:defRPr>
            </a:lvl1pPr>
            <a:lvl2pPr>
              <a:buClrTx/>
              <a:defRPr>
                <a:solidFill>
                  <a:schemeClr val="accent1"/>
                </a:solidFill>
              </a:defRPr>
            </a:lvl2pPr>
            <a:lvl3pPr>
              <a:defRPr>
                <a:solidFill>
                  <a:schemeClr val="accent1"/>
                </a:solidFill>
              </a:defRPr>
            </a:lvl3pPr>
          </a:lstStyle>
          <a:p>
            <a:pPr rtl="0"/>
            <a:r>
              <a:rPr lang="en-US" b="0" i="0" u="none" strike="noStrike" kern="1200" baseline="0" dirty="0">
                <a:solidFill>
                  <a:srgbClr val="1A1628"/>
                </a:solidFill>
                <a:latin typeface="Arial" panose="020B0604020202020204" pitchFamily="34" charset="0"/>
              </a:rPr>
              <a:t>Click to add text (Arial 18 pt)</a:t>
            </a:r>
          </a:p>
          <a:p>
            <a:pPr lvl="1"/>
            <a:r>
              <a:rPr lang="en-US" dirty="0"/>
              <a:t>Second level</a:t>
            </a:r>
          </a:p>
          <a:p>
            <a:pPr lvl="2"/>
            <a:r>
              <a:rPr lang="en-US" dirty="0"/>
              <a:t>Third level</a:t>
            </a:r>
          </a:p>
        </p:txBody>
      </p:sp>
      <p:sp>
        <p:nvSpPr>
          <p:cNvPr id="8" name="Rectangle 7">
            <a:extLst>
              <a:ext uri="{FF2B5EF4-FFF2-40B4-BE49-F238E27FC236}">
                <a16:creationId xmlns:a16="http://schemas.microsoft.com/office/drawing/2014/main" id="{2ADEA55C-D666-478B-B8F0-AC2B5A68DF4E}"/>
              </a:ext>
            </a:extLst>
          </p:cNvPr>
          <p:cNvSpPr/>
          <p:nvPr userDrawn="1"/>
        </p:nvSpPr>
        <p:spPr bwMode="white">
          <a:xfrm>
            <a:off x="8132064"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bg1"/>
                </a:solidFill>
              </a:defRPr>
            </a:lvl1pPr>
            <a:lvl2pPr>
              <a:buClrTx/>
              <a:defRPr>
                <a:solidFill>
                  <a:schemeClr val="bg1"/>
                </a:solidFill>
              </a:defRPr>
            </a:lvl2pPr>
            <a:lvl3pPr>
              <a:buClrTx/>
              <a:defRPr>
                <a:solidFill>
                  <a:schemeClr val="bg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pt)</a:t>
            </a:r>
          </a:p>
        </p:txBody>
      </p:sp>
      <p:sp>
        <p:nvSpPr>
          <p:cNvPr id="10" name="slidemaster_copyright1">
            <a:extLst>
              <a:ext uri="{FF2B5EF4-FFF2-40B4-BE49-F238E27FC236}">
                <a16:creationId xmlns:a16="http://schemas.microsoft.com/office/drawing/2014/main" id="{E07AE106-793C-439E-99C1-53F2732C29B2}"/>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cxnSp>
        <p:nvCxnSpPr>
          <p:cNvPr id="9" name="Straight Connector 8">
            <a:extLst>
              <a:ext uri="{FF2B5EF4-FFF2-40B4-BE49-F238E27FC236}">
                <a16:creationId xmlns:a16="http://schemas.microsoft.com/office/drawing/2014/main" id="{CBE0183D-CA00-43C2-8CC0-0AD284762CB2}"/>
              </a:ext>
            </a:extLst>
          </p:cNvPr>
          <p:cNvCxnSpPr/>
          <p:nvPr userDrawn="1"/>
        </p:nvCxnSpPr>
        <p:spPr bwMode="black">
          <a:xfrm>
            <a:off x="8132064"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8A4D403D-2BBB-4A52-8BF7-8FEAAA96BD8A}"/>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Tree>
    <p:extLst>
      <p:ext uri="{BB962C8B-B14F-4D97-AF65-F5344CB8AC3E}">
        <p14:creationId xmlns:p14="http://schemas.microsoft.com/office/powerpoint/2010/main" val="2919940996"/>
      </p:ext>
    </p:extLst>
  </p:cSld>
  <p:clrMapOvr>
    <a:masterClrMapping/>
  </p:clrMapOvr>
  <p:extLst>
    <p:ext uri="{DCECCB84-F9BA-43D5-87BE-67443E8EF086}">
      <p15:sldGuideLst xmlns:p15="http://schemas.microsoft.com/office/powerpoint/2012/main">
        <p15:guide id="1" orient="horz" pos="1170" userDrawn="1">
          <p15:clr>
            <a:srgbClr val="FBAE40"/>
          </p15:clr>
        </p15:guide>
        <p15:guide id="3" pos="4776" userDrawn="1">
          <p15:clr>
            <a:srgbClr val="FBAE40"/>
          </p15:clr>
        </p15:guide>
        <p15:guide id="4" pos="54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Third RHS L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648DD2-80F0-4B6A-B2C3-1845D5846D6F}"/>
              </a:ext>
            </a:extLst>
          </p:cNvPr>
          <p:cNvSpPr/>
          <p:nvPr userDrawn="1"/>
        </p:nvSpPr>
        <p:spPr bwMode="white">
          <a:xfrm>
            <a:off x="8132064"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6" name="Content Placeholder 2">
            <a:extLst>
              <a:ext uri="{FF2B5EF4-FFF2-40B4-BE49-F238E27FC236}">
                <a16:creationId xmlns:a16="http://schemas.microsoft.com/office/drawing/2014/main" id="{BD0444AE-6020-496F-8C08-A5ECD7810979}"/>
              </a:ext>
            </a:extLst>
          </p:cNvPr>
          <p:cNvSpPr>
            <a:spLocks noGrp="1"/>
          </p:cNvSpPr>
          <p:nvPr>
            <p:ph idx="1" hasCustomPrompt="1"/>
          </p:nvPr>
        </p:nvSpPr>
        <p:spPr bwMode="auto">
          <a:xfrm>
            <a:off x="548640" y="1856232"/>
            <a:ext cx="7033260" cy="4453128"/>
          </a:xfrm>
        </p:spPr>
        <p:txBody>
          <a:bodyPr/>
          <a:lstStyle>
            <a:lvl1pPr rtl="0">
              <a:defRPr>
                <a:solidFill>
                  <a:schemeClr val="accent1"/>
                </a:solidFill>
              </a:defRPr>
            </a:lvl1pPr>
            <a:lvl2pPr>
              <a:defRPr>
                <a:solidFill>
                  <a:schemeClr val="accent1"/>
                </a:solidFill>
              </a:defRPr>
            </a:lvl2pPr>
            <a:lvl3pPr>
              <a:defRPr>
                <a:solidFill>
                  <a:schemeClr val="accent1"/>
                </a:solidFill>
              </a:defRPr>
            </a:lvl3pPr>
          </a:lstStyle>
          <a:p>
            <a:pPr rtl="0"/>
            <a:r>
              <a:rPr lang="en-US" b="0" i="0" u="none" strike="noStrike" kern="1200" baseline="0" dirty="0">
                <a:solidFill>
                  <a:srgbClr val="1A1628"/>
                </a:solidFill>
                <a:latin typeface="Arial" panose="020B0604020202020204" pitchFamily="34" charset="0"/>
              </a:rPr>
              <a:t>Click to add text (Arial 18 pt)</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accent1"/>
                </a:solidFill>
              </a:defRPr>
            </a:lvl1pPr>
            <a:lvl2pPr>
              <a:buClrTx/>
              <a:defRPr>
                <a:solidFill>
                  <a:schemeClr val="accent1"/>
                </a:solidFill>
              </a:defRPr>
            </a:lvl2pPr>
            <a:lvl3pPr>
              <a:buClrTx/>
              <a:defRPr>
                <a:solidFill>
                  <a:schemeClr val="accent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a:t>
            </a:r>
            <a:r>
              <a:rPr lang="en-US" dirty="0" err="1"/>
              <a:t>pt</a:t>
            </a:r>
            <a:r>
              <a:rPr lang="en-US" dirty="0"/>
              <a:t>)</a:t>
            </a:r>
          </a:p>
        </p:txBody>
      </p:sp>
      <p:sp>
        <p:nvSpPr>
          <p:cNvPr id="10" name="slidemaster_copyright2">
            <a:extLst>
              <a:ext uri="{FF2B5EF4-FFF2-40B4-BE49-F238E27FC236}">
                <a16:creationId xmlns:a16="http://schemas.microsoft.com/office/drawing/2014/main" id="{50726B51-94B7-4DB5-B23A-BF6997C3CA5B}"/>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cxnSp>
        <p:nvCxnSpPr>
          <p:cNvPr id="8" name="Straight Connector 7">
            <a:extLst>
              <a:ext uri="{FF2B5EF4-FFF2-40B4-BE49-F238E27FC236}">
                <a16:creationId xmlns:a16="http://schemas.microsoft.com/office/drawing/2014/main" id="{B4BC33B5-EC8A-48CE-AE62-7F7713914344}"/>
              </a:ext>
            </a:extLst>
          </p:cNvPr>
          <p:cNvCxnSpPr/>
          <p:nvPr userDrawn="1"/>
        </p:nvCxnSpPr>
        <p:spPr bwMode="black">
          <a:xfrm>
            <a:off x="8132064"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39E87E40-A7B9-4507-8366-FDB1488CF747}"/>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Tree>
    <p:extLst>
      <p:ext uri="{BB962C8B-B14F-4D97-AF65-F5344CB8AC3E}">
        <p14:creationId xmlns:p14="http://schemas.microsoft.com/office/powerpoint/2010/main" val="2706362111"/>
      </p:ext>
    </p:extLst>
  </p:cSld>
  <p:clrMapOvr>
    <a:masterClrMapping/>
  </p:clrMapOvr>
  <p:extLst>
    <p:ext uri="{DCECCB84-F9BA-43D5-87BE-67443E8EF086}">
      <p15:sldGuideLst xmlns:p15="http://schemas.microsoft.com/office/powerpoint/2012/main">
        <p15:guide id="1" orient="horz" pos="1170" userDrawn="1">
          <p15:clr>
            <a:srgbClr val="FBAE40"/>
          </p15:clr>
        </p15:guide>
        <p15:guide id="3" pos="4776">
          <p15:clr>
            <a:srgbClr val="FBAE40"/>
          </p15:clr>
        </p15:guide>
        <p15:guide id="4" pos="546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Image Dark">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7" name="slidemaster_filename3">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1"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401468274"/>
      </p:ext>
    </p:extLst>
  </p:cSld>
  <p:clrMapOvr>
    <a:masterClrMapping/>
  </p:clrMapOvr>
  <p:extLst>
    <p:ext uri="{DCECCB84-F9BA-43D5-87BE-67443E8EF086}">
      <p15:sldGuideLst xmlns:p15="http://schemas.microsoft.com/office/powerpoint/2012/main">
        <p15:guide id="1" pos="349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alf Image Light">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7" name="slidemaster_filename4">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2"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2576511186"/>
      </p:ext>
    </p:extLst>
  </p:cSld>
  <p:clrMapOvr>
    <a:masterClrMapping/>
  </p:clrMapOvr>
  <p:extLst>
    <p:ext uri="{DCECCB84-F9BA-43D5-87BE-67443E8EF086}">
      <p15:sldGuideLst xmlns:p15="http://schemas.microsoft.com/office/powerpoint/2012/main">
        <p15:guide id="1" pos="349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0" y="1"/>
            <a:ext cx="12191997"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Tree>
    <p:extLst>
      <p:ext uri="{BB962C8B-B14F-4D97-AF65-F5344CB8AC3E}">
        <p14:creationId xmlns:p14="http://schemas.microsoft.com/office/powerpoint/2010/main" val="339198702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Focus/Call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5976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166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2252-36CC-4B94-BBA7-4A86D38D3BBD}"/>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4" name="Picture Placeholder 3">
            <a:extLst>
              <a:ext uri="{FF2B5EF4-FFF2-40B4-BE49-F238E27FC236}">
                <a16:creationId xmlns:a16="http://schemas.microsoft.com/office/drawing/2014/main" id="{08FB3628-AF32-41A2-AB06-20C57FAC13BA}"/>
              </a:ext>
            </a:extLst>
          </p:cNvPr>
          <p:cNvSpPr>
            <a:spLocks noGrp="1" noChangeAspect="1"/>
          </p:cNvSpPr>
          <p:nvPr>
            <p:ph type="pic" sz="quarter" idx="10" hasCustomPrompt="1"/>
          </p:nvPr>
        </p:nvSpPr>
        <p:spPr bwMode="gray">
          <a:xfrm>
            <a:off x="1069848"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5" name="Picture Placeholder 3">
            <a:extLst>
              <a:ext uri="{FF2B5EF4-FFF2-40B4-BE49-F238E27FC236}">
                <a16:creationId xmlns:a16="http://schemas.microsoft.com/office/drawing/2014/main" id="{6BFF7695-068E-48BB-9A42-E24791ACFA7D}"/>
              </a:ext>
            </a:extLst>
          </p:cNvPr>
          <p:cNvSpPr>
            <a:spLocks noGrp="1" noChangeAspect="1"/>
          </p:cNvSpPr>
          <p:nvPr>
            <p:ph type="pic" sz="quarter" idx="11" hasCustomPrompt="1"/>
          </p:nvPr>
        </p:nvSpPr>
        <p:spPr bwMode="gray">
          <a:xfrm>
            <a:off x="4951476"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6" name="Picture Placeholder 3">
            <a:extLst>
              <a:ext uri="{FF2B5EF4-FFF2-40B4-BE49-F238E27FC236}">
                <a16:creationId xmlns:a16="http://schemas.microsoft.com/office/drawing/2014/main" id="{DCE4EDDA-44C1-4826-AD56-05D157F452B0}"/>
              </a:ext>
            </a:extLst>
          </p:cNvPr>
          <p:cNvSpPr>
            <a:spLocks noGrp="1" noChangeAspect="1"/>
          </p:cNvSpPr>
          <p:nvPr>
            <p:ph type="pic" sz="quarter" idx="12" hasCustomPrompt="1"/>
          </p:nvPr>
        </p:nvSpPr>
        <p:spPr bwMode="gray">
          <a:xfrm>
            <a:off x="8833104"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8" name="Text Placeholder 7">
            <a:extLst>
              <a:ext uri="{FF2B5EF4-FFF2-40B4-BE49-F238E27FC236}">
                <a16:creationId xmlns:a16="http://schemas.microsoft.com/office/drawing/2014/main" id="{233936E4-A8D5-43DA-AACE-A3AD8A7AAE21}"/>
              </a:ext>
            </a:extLst>
          </p:cNvPr>
          <p:cNvSpPr>
            <a:spLocks noGrp="1"/>
          </p:cNvSpPr>
          <p:nvPr>
            <p:ph type="body" sz="quarter" idx="13" hasCustomPrompt="1"/>
          </p:nvPr>
        </p:nvSpPr>
        <p:spPr bwMode="auto">
          <a:xfrm>
            <a:off x="548640"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9" name="Text Placeholder 7">
            <a:extLst>
              <a:ext uri="{FF2B5EF4-FFF2-40B4-BE49-F238E27FC236}">
                <a16:creationId xmlns:a16="http://schemas.microsoft.com/office/drawing/2014/main" id="{EB6D5E2E-9DEF-4E60-B35C-7434225A91CC}"/>
              </a:ext>
            </a:extLst>
          </p:cNvPr>
          <p:cNvSpPr>
            <a:spLocks noGrp="1"/>
          </p:cNvSpPr>
          <p:nvPr>
            <p:ph type="body" sz="quarter" idx="14" hasCustomPrompt="1"/>
          </p:nvPr>
        </p:nvSpPr>
        <p:spPr bwMode="auto">
          <a:xfrm>
            <a:off x="4430268"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0" name="Text Placeholder 7">
            <a:extLst>
              <a:ext uri="{FF2B5EF4-FFF2-40B4-BE49-F238E27FC236}">
                <a16:creationId xmlns:a16="http://schemas.microsoft.com/office/drawing/2014/main" id="{AA9E00FB-61C0-4238-A142-D59E9631E4BC}"/>
              </a:ext>
            </a:extLst>
          </p:cNvPr>
          <p:cNvSpPr>
            <a:spLocks noGrp="1"/>
          </p:cNvSpPr>
          <p:nvPr>
            <p:ph type="body" sz="quarter" idx="15" hasCustomPrompt="1"/>
          </p:nvPr>
        </p:nvSpPr>
        <p:spPr bwMode="auto">
          <a:xfrm>
            <a:off x="8311896"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1" name="Text Placeholder 7">
            <a:extLst>
              <a:ext uri="{FF2B5EF4-FFF2-40B4-BE49-F238E27FC236}">
                <a16:creationId xmlns:a16="http://schemas.microsoft.com/office/drawing/2014/main" id="{8EF54358-DADD-4143-A8AD-1BDB2186DC69}"/>
              </a:ext>
            </a:extLst>
          </p:cNvPr>
          <p:cNvSpPr>
            <a:spLocks noGrp="1"/>
          </p:cNvSpPr>
          <p:nvPr>
            <p:ph type="body" sz="quarter" idx="16" hasCustomPrompt="1"/>
          </p:nvPr>
        </p:nvSpPr>
        <p:spPr bwMode="auto">
          <a:xfrm>
            <a:off x="548640"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2" name="Text Placeholder 7">
            <a:extLst>
              <a:ext uri="{FF2B5EF4-FFF2-40B4-BE49-F238E27FC236}">
                <a16:creationId xmlns:a16="http://schemas.microsoft.com/office/drawing/2014/main" id="{97278B55-C25A-48CC-8053-84DF48DB7772}"/>
              </a:ext>
            </a:extLst>
          </p:cNvPr>
          <p:cNvSpPr>
            <a:spLocks noGrp="1"/>
          </p:cNvSpPr>
          <p:nvPr>
            <p:ph type="body" sz="quarter" idx="17" hasCustomPrompt="1"/>
          </p:nvPr>
        </p:nvSpPr>
        <p:spPr bwMode="auto">
          <a:xfrm>
            <a:off x="4430268"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3" name="Text Placeholder 7">
            <a:extLst>
              <a:ext uri="{FF2B5EF4-FFF2-40B4-BE49-F238E27FC236}">
                <a16:creationId xmlns:a16="http://schemas.microsoft.com/office/drawing/2014/main" id="{8A170C61-5603-4A4B-8297-EB07B549DC14}"/>
              </a:ext>
            </a:extLst>
          </p:cNvPr>
          <p:cNvSpPr>
            <a:spLocks noGrp="1"/>
          </p:cNvSpPr>
          <p:nvPr>
            <p:ph type="body" sz="quarter" idx="18" hasCustomPrompt="1"/>
          </p:nvPr>
        </p:nvSpPr>
        <p:spPr bwMode="auto">
          <a:xfrm>
            <a:off x="8311896"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Tree>
    <p:extLst>
      <p:ext uri="{BB962C8B-B14F-4D97-AF65-F5344CB8AC3E}">
        <p14:creationId xmlns:p14="http://schemas.microsoft.com/office/powerpoint/2010/main" val="21427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860C-1611-415D-B493-9E72EFC20C69}"/>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6AA77F65-8A9A-4083-8B11-117385C26FBF}"/>
              </a:ext>
            </a:extLst>
          </p:cNvPr>
          <p:cNvSpPr>
            <a:spLocks noGrp="1"/>
          </p:cNvSpPr>
          <p:nvPr>
            <p:ph idx="1" hasCustomPrompt="1"/>
          </p:nvPr>
        </p:nvSpPr>
        <p:spPr bwMode="auto">
          <a:xfrm>
            <a:off x="548640" y="1856232"/>
            <a:ext cx="11091672" cy="4453128"/>
          </a:xfrm>
        </p:spPr>
        <p:txBody>
          <a:bodyPr/>
          <a:lstStyle>
            <a:lvl1pPr rtl="0">
              <a:defRPr>
                <a:solidFill>
                  <a:schemeClr val="accent1"/>
                </a:solidFill>
                <a:latin typeface="+mn-lt"/>
              </a:defRPr>
            </a:lvl1pPr>
            <a:lvl2pPr>
              <a:buClrTx/>
              <a:defRPr>
                <a:solidFill>
                  <a:schemeClr val="accent1"/>
                </a:solidFill>
                <a:latin typeface="+mn-lt"/>
              </a:defRPr>
            </a:lvl2pPr>
            <a:lvl3pPr>
              <a:buClrTx/>
              <a:defRPr>
                <a:solidFill>
                  <a:schemeClr val="accent1"/>
                </a:solidFill>
                <a:latin typeface="+mn-lt"/>
              </a:defRPr>
            </a:lvl3pPr>
          </a:lstStyle>
          <a:p>
            <a:pPr rtl="0"/>
            <a:r>
              <a:rPr lang="en-US" b="0" i="0" u="none" strike="noStrike" kern="1200" baseline="0" dirty="0">
                <a:solidFill>
                  <a:srgbClr val="1A1628"/>
                </a:solidFill>
                <a:latin typeface="Arial" panose="020B0604020202020204" pitchFamily="34" charset="0"/>
              </a:rPr>
              <a:t>Click to add text (Arial 18 </a:t>
            </a:r>
            <a:r>
              <a:rPr lang="en-US" b="0" i="0" u="none" strike="noStrike" kern="1200" baseline="0" dirty="0" err="1">
                <a:solidFill>
                  <a:srgbClr val="1A1628"/>
                </a:solidFill>
                <a:latin typeface="Arial" panose="020B0604020202020204" pitchFamily="34" charset="0"/>
              </a:rPr>
              <a:t>pt</a:t>
            </a:r>
            <a:r>
              <a:rPr lang="en-US" b="0" i="0" u="none" strike="noStrike" kern="1200" baseline="0" dirty="0">
                <a:solidFill>
                  <a:srgbClr val="1A1628"/>
                </a:solidFill>
                <a:latin typeface="Arial" panose="020B0604020202020204" pitchFamily="34" charset="0"/>
              </a:rPr>
              <a:t>)</a:t>
            </a:r>
          </a:p>
          <a:p>
            <a:pPr lvl="1"/>
            <a:r>
              <a:rPr lang="en-US" dirty="0"/>
              <a:t>Second level</a:t>
            </a:r>
          </a:p>
          <a:p>
            <a:pPr lvl="2"/>
            <a:r>
              <a:rPr lang="en-US" dirty="0"/>
              <a:t>Third level</a:t>
            </a:r>
          </a:p>
        </p:txBody>
      </p:sp>
    </p:spTree>
    <p:extLst>
      <p:ext uri="{BB962C8B-B14F-4D97-AF65-F5344CB8AC3E}">
        <p14:creationId xmlns:p14="http://schemas.microsoft.com/office/powerpoint/2010/main" val="3297185969"/>
      </p:ext>
    </p:extLst>
  </p:cSld>
  <p:clrMapOvr>
    <a:masterClrMapping/>
  </p:clrMapOvr>
  <p:extLst>
    <p:ext uri="{DCECCB84-F9BA-43D5-87BE-67443E8EF086}">
      <p15:sldGuideLst xmlns:p15="http://schemas.microsoft.com/office/powerpoint/2012/main">
        <p15:guide id="1" orient="horz" pos="117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C74BD3F-5D46-4450-9A9D-DA1D80947BA4}"/>
              </a:ext>
            </a:extLst>
          </p:cNvPr>
          <p:cNvSpPr>
            <a:spLocks noGrp="1"/>
          </p:cNvSpPr>
          <p:nvPr>
            <p:ph type="ctrTitle" hasCustomPrompt="1"/>
          </p:nvPr>
        </p:nvSpPr>
        <p:spPr bwMode="auto">
          <a:xfrm>
            <a:off x="548640" y="2378377"/>
            <a:ext cx="5669280" cy="2286000"/>
          </a:xfrm>
        </p:spPr>
        <p:txBody>
          <a:bodyPr anchor="ctr">
            <a:noAutofit/>
          </a:bodyPr>
          <a:lstStyle>
            <a:lvl1pPr algn="l">
              <a:defRPr sz="3600">
                <a:solidFill>
                  <a:schemeClr val="accent1"/>
                </a:solidFill>
              </a:defRPr>
            </a:lvl1pPr>
          </a:lstStyle>
          <a:p>
            <a:r>
              <a:rPr lang="en-US" dirty="0"/>
              <a:t>Thank you!</a:t>
            </a:r>
          </a:p>
        </p:txBody>
      </p:sp>
      <p:pic>
        <p:nvPicPr>
          <p:cNvPr id="9" name="Picture 8" descr="A picture containing room, fence&#10;&#10;Description automatically generated">
            <a:extLst>
              <a:ext uri="{FF2B5EF4-FFF2-40B4-BE49-F238E27FC236}">
                <a16:creationId xmlns:a16="http://schemas.microsoft.com/office/drawing/2014/main" id="{B411F96A-8773-4B9A-BC12-2418A083F8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pic>
        <p:nvPicPr>
          <p:cNvPr id="7" name="Picture 6">
            <a:extLst>
              <a:ext uri="{FF2B5EF4-FFF2-40B4-BE49-F238E27FC236}">
                <a16:creationId xmlns:a16="http://schemas.microsoft.com/office/drawing/2014/main" id="{9937362F-0DF5-4725-A857-047A39E3D4D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pic>
        <p:nvPicPr>
          <p:cNvPr id="8" name="Picture 7">
            <a:extLst>
              <a:ext uri="{FF2B5EF4-FFF2-40B4-BE49-F238E27FC236}">
                <a16:creationId xmlns:a16="http://schemas.microsoft.com/office/drawing/2014/main" id="{7D1A59B0-38FF-4BED-9055-E978E9123B4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sp>
        <p:nvSpPr>
          <p:cNvPr id="6" name="endmaster_draft" hidden="1">
            <a:extLst>
              <a:ext uri="{FF2B5EF4-FFF2-40B4-BE49-F238E27FC236}">
                <a16:creationId xmlns:a16="http://schemas.microsoft.com/office/drawing/2014/main" id="{81326F59-A1E6-4CE8-ABFE-7B5DCB4EA9A4}"/>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136967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68CE-375C-4842-BF55-8BE857CA08F1}"/>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a:t>
            </a:r>
            <a:r>
              <a:rPr lang="en-US" dirty="0" err="1"/>
              <a:t>pt</a:t>
            </a:r>
            <a:r>
              <a:rPr lang="en-US" dirty="0"/>
              <a:t>)</a:t>
            </a:r>
          </a:p>
        </p:txBody>
      </p:sp>
    </p:spTree>
    <p:extLst>
      <p:ext uri="{BB962C8B-B14F-4D97-AF65-F5344CB8AC3E}">
        <p14:creationId xmlns:p14="http://schemas.microsoft.com/office/powerpoint/2010/main" val="3796468828"/>
      </p:ext>
    </p:extLst>
  </p:cSld>
  <p:clrMapOvr>
    <a:masterClrMapping/>
  </p:clrMapOvr>
  <p:extLst>
    <p:ext uri="{DCECCB84-F9BA-43D5-87BE-67443E8EF086}">
      <p15:sldGuideLst xmlns:p15="http://schemas.microsoft.com/office/powerpoint/2012/main">
        <p15:guide id="1" orient="horz" pos="117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Divid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bg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cap="flat">
            <a:solidFill>
              <a:schemeClr val="bg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465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Divider Light">
    <p:bg>
      <p:bgPr>
        <a:solidFill>
          <a:srgbClr val="F4F3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accent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776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6373368"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6373368"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3728207928"/>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4430268"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4430268"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8311896"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8311896"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17267939"/>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3438144"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3438144"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6327648"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6327648"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9217152"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9217152"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Tree>
    <p:extLst>
      <p:ext uri="{BB962C8B-B14F-4D97-AF65-F5344CB8AC3E}">
        <p14:creationId xmlns:p14="http://schemas.microsoft.com/office/powerpoint/2010/main" val="3400336087"/>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2859786"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2859786"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5170932"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5170932"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7482078"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7482078"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20" name="Text Placeholder 19">
            <a:extLst>
              <a:ext uri="{FF2B5EF4-FFF2-40B4-BE49-F238E27FC236}">
                <a16:creationId xmlns:a16="http://schemas.microsoft.com/office/drawing/2014/main" id="{B4AC7757-EC14-40BD-B915-E1A7EFBB0F69}"/>
              </a:ext>
            </a:extLst>
          </p:cNvPr>
          <p:cNvSpPr>
            <a:spLocks noGrp="1"/>
          </p:cNvSpPr>
          <p:nvPr>
            <p:ph type="body" sz="quarter" idx="18" hasCustomPrompt="1"/>
          </p:nvPr>
        </p:nvSpPr>
        <p:spPr bwMode="auto">
          <a:xfrm>
            <a:off x="9793224"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22" name="Content Placeholder 21">
            <a:extLst>
              <a:ext uri="{FF2B5EF4-FFF2-40B4-BE49-F238E27FC236}">
                <a16:creationId xmlns:a16="http://schemas.microsoft.com/office/drawing/2014/main" id="{3F9ADBB4-EAD8-46E3-9FD8-DB157F901E42}"/>
              </a:ext>
            </a:extLst>
          </p:cNvPr>
          <p:cNvSpPr>
            <a:spLocks noGrp="1"/>
          </p:cNvSpPr>
          <p:nvPr>
            <p:ph sz="quarter" idx="19" hasCustomPrompt="1"/>
          </p:nvPr>
        </p:nvSpPr>
        <p:spPr bwMode="auto">
          <a:xfrm>
            <a:off x="9793224"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Tree>
    <p:extLst>
      <p:ext uri="{BB962C8B-B14F-4D97-AF65-F5344CB8AC3E}">
        <p14:creationId xmlns:p14="http://schemas.microsoft.com/office/powerpoint/2010/main" val="270001550"/>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A114F-0D26-4F75-9C91-62862E7EFB46}"/>
              </a:ext>
            </a:extLst>
          </p:cNvPr>
          <p:cNvSpPr>
            <a:spLocks noGrp="1"/>
          </p:cNvSpPr>
          <p:nvPr>
            <p:ph type="title"/>
          </p:nvPr>
        </p:nvSpPr>
        <p:spPr bwMode="auto">
          <a:xfrm>
            <a:off x="548640" y="429768"/>
            <a:ext cx="11091672" cy="492443"/>
          </a:xfrm>
          <a:prstGeom prst="rect">
            <a:avLst/>
          </a:prstGeom>
        </p:spPr>
        <p:txBody>
          <a:bodyPr vert="horz" lIns="0" tIns="0" rIns="0" bIns="0" rtlCol="0" anchor="t">
            <a:spAutoFit/>
          </a:bodyPr>
          <a:lstStyle/>
          <a:p>
            <a:r>
              <a:rPr lang="en-US" dirty="0"/>
              <a:t>Click to add title (Times New Roman 32 pt)</a:t>
            </a:r>
          </a:p>
        </p:txBody>
      </p:sp>
      <p:sp>
        <p:nvSpPr>
          <p:cNvPr id="3" name="Text Placeholder 2">
            <a:extLst>
              <a:ext uri="{FF2B5EF4-FFF2-40B4-BE49-F238E27FC236}">
                <a16:creationId xmlns:a16="http://schemas.microsoft.com/office/drawing/2014/main" id="{E5919C1B-9847-492D-9832-3F08D03F2361}"/>
              </a:ext>
            </a:extLst>
          </p:cNvPr>
          <p:cNvSpPr>
            <a:spLocks noGrp="1"/>
          </p:cNvSpPr>
          <p:nvPr>
            <p:ph type="body" idx="1"/>
          </p:nvPr>
        </p:nvSpPr>
        <p:spPr bwMode="auto">
          <a:xfrm>
            <a:off x="548640" y="1856232"/>
            <a:ext cx="11091672" cy="4453128"/>
          </a:xfrm>
          <a:prstGeom prst="rect">
            <a:avLst/>
          </a:prstGeom>
        </p:spPr>
        <p:txBody>
          <a:bodyPr vert="horz" lIns="0" tIns="0" rIns="0" bIns="0" rtlCol="0">
            <a:noAutofit/>
          </a:bodyPr>
          <a:lstStyle/>
          <a:p>
            <a:pPr lvl="0"/>
            <a:r>
              <a:rPr lang="en-US" dirty="0"/>
              <a:t>Click to add text (Arial 18 </a:t>
            </a:r>
            <a:r>
              <a:rPr lang="en-US" dirty="0" err="1"/>
              <a:t>pt</a:t>
            </a:r>
            <a:r>
              <a:rPr lang="en-US" dirty="0"/>
              <a:t>)</a:t>
            </a:r>
          </a:p>
          <a:p>
            <a:pPr lvl="1"/>
            <a:r>
              <a:rPr lang="en-US" dirty="0"/>
              <a:t>Second level</a:t>
            </a:r>
          </a:p>
          <a:p>
            <a:pPr lvl="2"/>
            <a:r>
              <a:rPr lang="en-US" dirty="0"/>
              <a:t>Third level</a:t>
            </a:r>
          </a:p>
        </p:txBody>
      </p:sp>
      <p:sp>
        <p:nvSpPr>
          <p:cNvPr id="12" name="slidemaster_copyright">
            <a:extLst>
              <a:ext uri="{FF2B5EF4-FFF2-40B4-BE49-F238E27FC236}">
                <a16:creationId xmlns:a16="http://schemas.microsoft.com/office/drawing/2014/main" id="{EBE4C112-DAE1-4383-B338-60D56B961C5A}"/>
              </a:ext>
            </a:extLst>
          </p:cNvPr>
          <p:cNvSpPr txBox="1">
            <a:spLocks/>
          </p:cNvSpPr>
          <p:nvPr userDrawn="1"/>
        </p:nvSpPr>
        <p:spPr bwMode="auto">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sp>
        <p:nvSpPr>
          <p:cNvPr id="13" name="slidemaster_pagenumber">
            <a:extLst>
              <a:ext uri="{FF2B5EF4-FFF2-40B4-BE49-F238E27FC236}">
                <a16:creationId xmlns:a16="http://schemas.microsoft.com/office/drawing/2014/main" id="{2877A940-A631-4E1B-B19B-5FF4D109B3FD}"/>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
        <p:nvSpPr>
          <p:cNvPr id="14" name="slidemaster_filename">
            <a:extLst>
              <a:ext uri="{FF2B5EF4-FFF2-40B4-BE49-F238E27FC236}">
                <a16:creationId xmlns:a16="http://schemas.microsoft.com/office/drawing/2014/main" id="{F68B06B1-86C6-4EE3-836F-F05FD01ADDC4}"/>
              </a:ext>
            </a:extLst>
          </p:cNvPr>
          <p:cNvSpPr txBox="1">
            <a:spLocks/>
          </p:cNvSpPr>
          <p:nvPr userDrawn="1"/>
        </p:nvSpPr>
        <p:spPr bwMode="auto">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sp>
        <p:nvSpPr>
          <p:cNvPr id="7" name="slidemaster_draft" hidden="1">
            <a:extLst>
              <a:ext uri="{FF2B5EF4-FFF2-40B4-BE49-F238E27FC236}">
                <a16:creationId xmlns:a16="http://schemas.microsoft.com/office/drawing/2014/main" id="{25417A80-DCE9-4A55-A666-815B9E2F92BA}"/>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380673479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2" r:id="rId3"/>
    <p:sldLayoutId id="2147483689" r:id="rId4"/>
    <p:sldLayoutId id="2147483717" r:id="rId5"/>
    <p:sldLayoutId id="2147483720" r:id="rId6"/>
    <p:sldLayoutId id="2147483721" r:id="rId7"/>
    <p:sldLayoutId id="2147483722" r:id="rId8"/>
    <p:sldLayoutId id="2147483723" r:id="rId9"/>
    <p:sldLayoutId id="2147483694" r:id="rId10"/>
    <p:sldLayoutId id="2147483712" r:id="rId11"/>
    <p:sldLayoutId id="2147483711" r:id="rId12"/>
    <p:sldLayoutId id="2147483718" r:id="rId13"/>
    <p:sldLayoutId id="2147483695" r:id="rId14"/>
    <p:sldLayoutId id="2147483719" r:id="rId15"/>
    <p:sldLayoutId id="2147483701" r:id="rId16"/>
    <p:sldLayoutId id="2147483693" r:id="rId17"/>
    <p:sldLayoutId id="2147483713" r:id="rId18"/>
    <p:sldLayoutId id="2147483714" r:id="rId19"/>
    <p:sldLayoutId id="2147483715" r:id="rId20"/>
  </p:sldLayoutIdLst>
  <p:txStyles>
    <p:titleStyle>
      <a:lvl1pPr algn="l" defTabSz="914400" rtl="0" eaLnBrk="1" latinLnBrk="0" hangingPunct="1">
        <a:lnSpc>
          <a:spcPct val="100000"/>
        </a:lnSpc>
        <a:spcBef>
          <a:spcPct val="0"/>
        </a:spcBef>
        <a:buNone/>
        <a:defRPr sz="32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0" indent="0" algn="l" defTabSz="914400" rtl="0" eaLnBrk="1" latinLnBrk="0" hangingPunct="1">
        <a:lnSpc>
          <a:spcPct val="100000"/>
        </a:lnSpc>
        <a:spcBef>
          <a:spcPts val="1500"/>
        </a:spcBef>
        <a:spcAft>
          <a:spcPts val="0"/>
        </a:spcAft>
        <a:buFont typeface="Arial" panose="020B0604020202020204" pitchFamily="34" charset="0"/>
        <a:buNone/>
        <a:defRPr sz="1800" kern="1200">
          <a:solidFill>
            <a:schemeClr val="accent1"/>
          </a:solidFill>
          <a:latin typeface="+mn-lt"/>
          <a:ea typeface="+mn-ea"/>
          <a:cs typeface="+mn-cs"/>
        </a:defRPr>
      </a:lvl1pPr>
      <a:lvl2pPr marL="228600" indent="-228600" algn="l" defTabSz="914400" rtl="0" eaLnBrk="1" latinLnBrk="0" hangingPunct="1">
        <a:lnSpc>
          <a:spcPct val="100000"/>
        </a:lnSpc>
        <a:spcBef>
          <a:spcPts val="600"/>
        </a:spcBef>
        <a:spcAft>
          <a:spcPts val="0"/>
        </a:spcAft>
        <a:buClrTx/>
        <a:buFont typeface="Wingdings 2" panose="05020102010507070707" pitchFamily="18" charset="2"/>
        <a:buChar char=""/>
        <a:defRPr sz="1800" kern="1200">
          <a:solidFill>
            <a:schemeClr val="accent1"/>
          </a:solidFill>
          <a:latin typeface="+mn-lt"/>
          <a:ea typeface="+mn-ea"/>
          <a:cs typeface="+mn-cs"/>
        </a:defRPr>
      </a:lvl2pPr>
      <a:lvl3pPr marL="457200" indent="-228600" algn="l" defTabSz="914400" rtl="0" eaLnBrk="1" latinLnBrk="0" hangingPunct="1">
        <a:lnSpc>
          <a:spcPct val="100000"/>
        </a:lnSpc>
        <a:spcBef>
          <a:spcPts val="600"/>
        </a:spcBef>
        <a:spcAft>
          <a:spcPts val="0"/>
        </a:spcAft>
        <a:buClrTx/>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6" userDrawn="1">
          <p15:clr>
            <a:srgbClr val="F26B43"/>
          </p15:clr>
        </p15:guide>
        <p15:guide id="2" pos="7334" userDrawn="1">
          <p15:clr>
            <a:srgbClr val="F26B43"/>
          </p15:clr>
        </p15:guide>
        <p15:guide id="3" orient="horz" pos="346" userDrawn="1">
          <p15:clr>
            <a:srgbClr val="F26B43"/>
          </p15:clr>
        </p15:guide>
        <p15:guide id="4"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_project&amp;pres_name">
            <a:extLst>
              <a:ext uri="{FF2B5EF4-FFF2-40B4-BE49-F238E27FC236}">
                <a16:creationId xmlns:a16="http://schemas.microsoft.com/office/drawing/2014/main" id="{D9A09595-177C-4762-9C80-C7D5CFB27EC9}"/>
              </a:ext>
            </a:extLst>
          </p:cNvPr>
          <p:cNvSpPr>
            <a:spLocks noGrp="1"/>
          </p:cNvSpPr>
          <p:nvPr>
            <p:ph type="ctrTitle"/>
          </p:nvPr>
        </p:nvSpPr>
        <p:spPr bwMode="blackWhite"/>
        <p:txBody>
          <a:bodyPr/>
          <a:lstStyle/>
          <a:p>
            <a:r>
              <a:rPr lang="en-US" dirty="0"/>
              <a:t>ZS Campus Beats 2021</a:t>
            </a:r>
            <a:br>
              <a:rPr lang="en-US" dirty="0"/>
            </a:br>
            <a:r>
              <a:rPr lang="en-US" dirty="0"/>
              <a:t>Case Challenge</a:t>
            </a:r>
          </a:p>
        </p:txBody>
      </p:sp>
      <p:sp>
        <p:nvSpPr>
          <p:cNvPr id="5" name="slide_disclaimer">
            <a:extLst>
              <a:ext uri="{FF2B5EF4-FFF2-40B4-BE49-F238E27FC236}">
                <a16:creationId xmlns:a16="http://schemas.microsoft.com/office/drawing/2014/main" id="{B86C1C04-DC3A-4E9A-B551-D700178DD3B3}"/>
              </a:ext>
            </a:extLst>
          </p:cNvPr>
          <p:cNvSpPr>
            <a:spLocks noGrp="1"/>
          </p:cNvSpPr>
          <p:nvPr>
            <p:ph type="body" sz="quarter" idx="11"/>
          </p:nvPr>
        </p:nvSpPr>
        <p:spPr/>
        <p:txBody>
          <a:bodyPr/>
          <a:lstStyle/>
          <a:p>
            <a:r>
              <a:rPr lang="en-US" dirty="0"/>
              <a:t>This document is solely for the use of client personnel. No part of it may be circulated, quoted or reproduced for distribution outside of the client organization without prior written approval of ZS.</a:t>
            </a:r>
          </a:p>
        </p:txBody>
      </p:sp>
      <p:cxnSp>
        <p:nvCxnSpPr>
          <p:cNvPr id="8" name="logoLine" hidden="1">
            <a:extLst>
              <a:ext uri="{FF2B5EF4-FFF2-40B4-BE49-F238E27FC236}">
                <a16:creationId xmlns:a16="http://schemas.microsoft.com/office/drawing/2014/main" id="{A23265D6-0423-4949-BAF5-7FA53CF0F3E9}"/>
              </a:ext>
            </a:extLst>
          </p:cNvPr>
          <p:cNvCxnSpPr/>
          <p:nvPr/>
        </p:nvCxnSpPr>
        <p:spPr>
          <a:xfrm>
            <a:off x="2451600" y="1033200"/>
            <a:ext cx="0" cy="230400"/>
          </a:xfrm>
          <a:prstGeom prst="line">
            <a:avLst/>
          </a:prstGeom>
          <a:ln w="9525" cap="rnd">
            <a:solidFill>
              <a:schemeClr val="tx2">
                <a:lumMod val="40000"/>
                <a:lumOff val="60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546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0C499A7-00C0-4A16-95CC-A59723E82275}"/>
              </a:ext>
            </a:extLst>
          </p:cNvPr>
          <p:cNvCxnSpPr>
            <a:cxnSpLocks/>
          </p:cNvCxnSpPr>
          <p:nvPr/>
        </p:nvCxnSpPr>
        <p:spPr>
          <a:xfrm>
            <a:off x="49043" y="556091"/>
            <a:ext cx="9128791" cy="0"/>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AC95AC4-B717-4445-9271-902873A7A1C2}"/>
              </a:ext>
            </a:extLst>
          </p:cNvPr>
          <p:cNvSpPr txBox="1"/>
          <p:nvPr/>
        </p:nvSpPr>
        <p:spPr>
          <a:xfrm>
            <a:off x="667600" y="87489"/>
            <a:ext cx="10515600" cy="830997"/>
          </a:xfrm>
          <a:prstGeom prst="rect">
            <a:avLst/>
          </a:prstGeom>
          <a:noFill/>
          <a:effectLst/>
        </p:spPr>
        <p:txBody>
          <a:bodyPr wrap="square" lIns="0" tIns="0" rIns="0" bIns="0" rtlCol="0" anchor="t">
            <a:spAutoFit/>
          </a:bodyPr>
          <a:lstStyle/>
          <a:p>
            <a:pPr algn="r"/>
            <a:r>
              <a:rPr lang="en-US" sz="5400" b="1" dirty="0">
                <a:solidFill>
                  <a:schemeClr val="tx1">
                    <a:lumMod val="75000"/>
                    <a:lumOff val="25000"/>
                  </a:schemeClr>
                </a:solidFill>
                <a:latin typeface="+mj-lt"/>
                <a:ea typeface="Segoe UI Black" panose="020B0A02040204020203" pitchFamily="34" charset="0"/>
                <a:cs typeface="Segoe UI" panose="020B0502040204020203" pitchFamily="34" charset="0"/>
              </a:rPr>
              <a:t>Part 3 </a:t>
            </a:r>
            <a:endParaRPr lang="en-US" sz="54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sp>
        <p:nvSpPr>
          <p:cNvPr id="16" name="Rectangle 15">
            <a:extLst>
              <a:ext uri="{FF2B5EF4-FFF2-40B4-BE49-F238E27FC236}">
                <a16:creationId xmlns:a16="http://schemas.microsoft.com/office/drawing/2014/main" id="{42B0F6BD-FC17-4BF5-82F5-09EBCC4A69C7}"/>
              </a:ext>
            </a:extLst>
          </p:cNvPr>
          <p:cNvSpPr/>
          <p:nvPr/>
        </p:nvSpPr>
        <p:spPr>
          <a:xfrm>
            <a:off x="6832942" y="1424783"/>
            <a:ext cx="4612990" cy="481561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cxnSp>
        <p:nvCxnSpPr>
          <p:cNvPr id="17" name="Straight Connector 16">
            <a:extLst>
              <a:ext uri="{FF2B5EF4-FFF2-40B4-BE49-F238E27FC236}">
                <a16:creationId xmlns:a16="http://schemas.microsoft.com/office/drawing/2014/main" id="{6C737295-D1F3-45DE-BFD2-BCAE5209D76A}"/>
              </a:ext>
            </a:extLst>
          </p:cNvPr>
          <p:cNvCxnSpPr>
            <a:cxnSpLocks/>
          </p:cNvCxnSpPr>
          <p:nvPr/>
        </p:nvCxnSpPr>
        <p:spPr>
          <a:xfrm flipV="1">
            <a:off x="6920661" y="2949713"/>
            <a:ext cx="4656294" cy="257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89EB2FD-1398-44C4-84CA-086DE21708EE}"/>
              </a:ext>
            </a:extLst>
          </p:cNvPr>
          <p:cNvSpPr/>
          <p:nvPr/>
        </p:nvSpPr>
        <p:spPr>
          <a:xfrm>
            <a:off x="7020249" y="1578716"/>
            <a:ext cx="1101150" cy="1132259"/>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F56F5278-997D-459C-810B-5F56F3B9CFC1}"/>
              </a:ext>
            </a:extLst>
          </p:cNvPr>
          <p:cNvSpPr/>
          <p:nvPr/>
        </p:nvSpPr>
        <p:spPr>
          <a:xfrm>
            <a:off x="7095594" y="1659981"/>
            <a:ext cx="958180" cy="958180"/>
          </a:xfrm>
          <a:prstGeom prst="ellipse">
            <a:avLst/>
          </a:prstGeom>
          <a:solidFill>
            <a:srgbClr val="E2583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45,3,2</a:t>
            </a:r>
          </a:p>
        </p:txBody>
      </p:sp>
      <p:sp>
        <p:nvSpPr>
          <p:cNvPr id="20" name="TextBox 19">
            <a:extLst>
              <a:ext uri="{FF2B5EF4-FFF2-40B4-BE49-F238E27FC236}">
                <a16:creationId xmlns:a16="http://schemas.microsoft.com/office/drawing/2014/main" id="{F5C70161-D741-495D-97C6-F9851FEC1B8C}"/>
              </a:ext>
            </a:extLst>
          </p:cNvPr>
          <p:cNvSpPr txBox="1"/>
          <p:nvPr/>
        </p:nvSpPr>
        <p:spPr>
          <a:xfrm>
            <a:off x="8209801" y="3563648"/>
            <a:ext cx="3160310" cy="430887"/>
          </a:xfrm>
          <a:prstGeom prst="rect">
            <a:avLst/>
          </a:prstGeom>
          <a:noFill/>
          <a:ln w="6350">
            <a:noFill/>
            <a:prstDash val="dash"/>
          </a:ln>
        </p:spPr>
        <p:txBody>
          <a:bodyPr wrap="square" lIns="0" tIns="0" rIns="0" bIns="0" rtlCol="0">
            <a:spAutoFit/>
          </a:bodyPr>
          <a:lstStyle/>
          <a:p>
            <a:r>
              <a:rPr lang="en-US" dirty="0">
                <a:solidFill>
                  <a:prstClr val="white"/>
                </a:solidFill>
              </a:rPr>
              <a:t>This is the maximum promotional budget in millions</a:t>
            </a:r>
            <a:r>
              <a:rPr lang="en-US" sz="1000" dirty="0">
                <a:solidFill>
                  <a:prstClr val="white"/>
                </a:solidFill>
              </a:rPr>
              <a:t>. </a:t>
            </a:r>
          </a:p>
        </p:txBody>
      </p:sp>
      <p:cxnSp>
        <p:nvCxnSpPr>
          <p:cNvPr id="21" name="Straight Connector 20">
            <a:extLst>
              <a:ext uri="{FF2B5EF4-FFF2-40B4-BE49-F238E27FC236}">
                <a16:creationId xmlns:a16="http://schemas.microsoft.com/office/drawing/2014/main" id="{3458D62B-416D-4DC9-B35A-E1EE2C50866F}"/>
              </a:ext>
            </a:extLst>
          </p:cNvPr>
          <p:cNvCxnSpPr>
            <a:cxnSpLocks/>
          </p:cNvCxnSpPr>
          <p:nvPr/>
        </p:nvCxnSpPr>
        <p:spPr>
          <a:xfrm flipV="1">
            <a:off x="6894540" y="4623887"/>
            <a:ext cx="4616903" cy="35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8F783E67-11CC-487F-9D6E-3A9BF05D8309}"/>
              </a:ext>
            </a:extLst>
          </p:cNvPr>
          <p:cNvSpPr/>
          <p:nvPr/>
        </p:nvSpPr>
        <p:spPr>
          <a:xfrm>
            <a:off x="7005690" y="3294049"/>
            <a:ext cx="1108482" cy="1108482"/>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DE35D05B-A93A-4FCB-BF2C-D99D5E4D9BEE}"/>
              </a:ext>
            </a:extLst>
          </p:cNvPr>
          <p:cNvSpPr/>
          <p:nvPr/>
        </p:nvSpPr>
        <p:spPr>
          <a:xfrm>
            <a:off x="7080841" y="3353960"/>
            <a:ext cx="958180" cy="958180"/>
          </a:xfrm>
          <a:prstGeom prst="ellipse">
            <a:avLst/>
          </a:prstGeom>
          <a:solidFill>
            <a:srgbClr val="E2583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24" name="TextBox 23">
            <a:extLst>
              <a:ext uri="{FF2B5EF4-FFF2-40B4-BE49-F238E27FC236}">
                <a16:creationId xmlns:a16="http://schemas.microsoft.com/office/drawing/2014/main" id="{57F81042-DECA-4901-8ED5-57C0A678A129}"/>
              </a:ext>
            </a:extLst>
          </p:cNvPr>
          <p:cNvSpPr txBox="1"/>
          <p:nvPr/>
        </p:nvSpPr>
        <p:spPr>
          <a:xfrm>
            <a:off x="8268948" y="4938116"/>
            <a:ext cx="2914252" cy="861774"/>
          </a:xfrm>
          <a:prstGeom prst="rect">
            <a:avLst/>
          </a:prstGeom>
          <a:noFill/>
          <a:ln w="6350">
            <a:noFill/>
            <a:prstDash val="dash"/>
          </a:ln>
        </p:spPr>
        <p:txBody>
          <a:bodyPr wrap="square" lIns="0" tIns="0" rIns="0" bIns="0" rtlCol="0">
            <a:spAutoFit/>
          </a:bodyPr>
          <a:lstStyle/>
          <a:p>
            <a:r>
              <a:rPr lang="en-US" dirty="0">
                <a:solidFill>
                  <a:prstClr val="white"/>
                </a:solidFill>
              </a:rPr>
              <a:t>This is the maximum revenue generated by using optimal promotional strategy mentioned above.</a:t>
            </a:r>
          </a:p>
        </p:txBody>
      </p:sp>
      <p:sp>
        <p:nvSpPr>
          <p:cNvPr id="25" name="Oval 24">
            <a:extLst>
              <a:ext uri="{FF2B5EF4-FFF2-40B4-BE49-F238E27FC236}">
                <a16:creationId xmlns:a16="http://schemas.microsoft.com/office/drawing/2014/main" id="{9CCF57E4-B5F1-4641-A87C-DFFCC8F76DD9}"/>
              </a:ext>
            </a:extLst>
          </p:cNvPr>
          <p:cNvSpPr/>
          <p:nvPr/>
        </p:nvSpPr>
        <p:spPr>
          <a:xfrm>
            <a:off x="7095594" y="4834156"/>
            <a:ext cx="1108482" cy="1108482"/>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4CB52116-9A9C-432F-A772-39021E78DCD8}"/>
              </a:ext>
            </a:extLst>
          </p:cNvPr>
          <p:cNvSpPr/>
          <p:nvPr/>
        </p:nvSpPr>
        <p:spPr>
          <a:xfrm>
            <a:off x="7170745" y="4920009"/>
            <a:ext cx="958180" cy="958180"/>
          </a:xfrm>
          <a:prstGeom prst="ellipse">
            <a:avLst/>
          </a:prstGeom>
          <a:solidFill>
            <a:srgbClr val="E2583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295</a:t>
            </a:r>
          </a:p>
        </p:txBody>
      </p:sp>
      <p:sp>
        <p:nvSpPr>
          <p:cNvPr id="38" name="TextBox 37">
            <a:extLst>
              <a:ext uri="{FF2B5EF4-FFF2-40B4-BE49-F238E27FC236}">
                <a16:creationId xmlns:a16="http://schemas.microsoft.com/office/drawing/2014/main" id="{C5DB95F3-848A-4ECA-B238-1ABB6AA0EAB0}"/>
              </a:ext>
            </a:extLst>
          </p:cNvPr>
          <p:cNvSpPr txBox="1"/>
          <p:nvPr/>
        </p:nvSpPr>
        <p:spPr>
          <a:xfrm>
            <a:off x="8204076" y="1829573"/>
            <a:ext cx="3051773" cy="646331"/>
          </a:xfrm>
          <a:prstGeom prst="rect">
            <a:avLst/>
          </a:prstGeom>
          <a:noFill/>
          <a:ln w="6350">
            <a:noFill/>
            <a:prstDash val="dash"/>
          </a:ln>
        </p:spPr>
        <p:txBody>
          <a:bodyPr wrap="square" lIns="0" tIns="0" rIns="0" bIns="0" rtlCol="0">
            <a:spAutoFit/>
          </a:bodyPr>
          <a:lstStyle/>
          <a:p>
            <a:r>
              <a:rPr lang="en-US" dirty="0">
                <a:solidFill>
                  <a:prstClr val="white"/>
                </a:solidFill>
              </a:rPr>
              <a:t>This should be the optimal promotional spend (millions) for the top 3 channels Website, Print, TV respectively.</a:t>
            </a:r>
          </a:p>
        </p:txBody>
      </p:sp>
      <p:graphicFrame>
        <p:nvGraphicFramePr>
          <p:cNvPr id="2" name="Table 38">
            <a:extLst>
              <a:ext uri="{FF2B5EF4-FFF2-40B4-BE49-F238E27FC236}">
                <a16:creationId xmlns:a16="http://schemas.microsoft.com/office/drawing/2014/main" id="{188DAEF0-08EB-434E-B94F-B573895CCBF5}"/>
              </a:ext>
            </a:extLst>
          </p:cNvPr>
          <p:cNvGraphicFramePr>
            <a:graphicFrameLocks noGrp="1"/>
          </p:cNvGraphicFramePr>
          <p:nvPr>
            <p:extLst>
              <p:ext uri="{D42A27DB-BD31-4B8C-83A1-F6EECF244321}">
                <p14:modId xmlns:p14="http://schemas.microsoft.com/office/powerpoint/2010/main" val="2345343108"/>
              </p:ext>
            </p:extLst>
          </p:nvPr>
        </p:nvGraphicFramePr>
        <p:xfrm>
          <a:off x="416560" y="1817850"/>
          <a:ext cx="1678570" cy="4382390"/>
        </p:xfrm>
        <a:graphic>
          <a:graphicData uri="http://schemas.openxmlformats.org/drawingml/2006/table">
            <a:tbl>
              <a:tblPr firstRow="1" bandRow="1">
                <a:tableStyleId>{3B4B98B0-60AC-42C2-AFA5-B58CD77FA1E5}</a:tableStyleId>
              </a:tblPr>
              <a:tblGrid>
                <a:gridCol w="980551">
                  <a:extLst>
                    <a:ext uri="{9D8B030D-6E8A-4147-A177-3AD203B41FA5}">
                      <a16:colId xmlns:a16="http://schemas.microsoft.com/office/drawing/2014/main" val="2194868033"/>
                    </a:ext>
                  </a:extLst>
                </a:gridCol>
                <a:gridCol w="698019">
                  <a:extLst>
                    <a:ext uri="{9D8B030D-6E8A-4147-A177-3AD203B41FA5}">
                      <a16:colId xmlns:a16="http://schemas.microsoft.com/office/drawing/2014/main" val="630471291"/>
                    </a:ext>
                  </a:extLst>
                </a:gridCol>
              </a:tblGrid>
              <a:tr h="413179">
                <a:tc>
                  <a:txBody>
                    <a:bodyPr/>
                    <a:lstStyle/>
                    <a:p>
                      <a:r>
                        <a:rPr lang="en-IN" sz="1400" b="1" dirty="0"/>
                        <a:t>Revenue</a:t>
                      </a:r>
                    </a:p>
                    <a:p>
                      <a:r>
                        <a:rPr lang="en-IN" sz="1400" b="1" dirty="0"/>
                        <a:t>(millions)</a:t>
                      </a:r>
                    </a:p>
                  </a:txBody>
                  <a:tcPr/>
                </a:tc>
                <a:tc>
                  <a:txBody>
                    <a:bodyPr/>
                    <a:lstStyle/>
                    <a:p>
                      <a:r>
                        <a:rPr lang="en-IN" sz="1400" b="1" dirty="0"/>
                        <a:t>ROI</a:t>
                      </a:r>
                    </a:p>
                  </a:txBody>
                  <a:tcPr/>
                </a:tc>
                <a:extLst>
                  <a:ext uri="{0D108BD9-81ED-4DB2-BD59-A6C34878D82A}">
                    <a16:rowId xmlns:a16="http://schemas.microsoft.com/office/drawing/2014/main" val="2605853682"/>
                  </a:ext>
                </a:extLst>
              </a:tr>
              <a:tr h="386423">
                <a:tc>
                  <a:txBody>
                    <a:bodyPr/>
                    <a:lstStyle/>
                    <a:p>
                      <a:r>
                        <a:rPr lang="en-IN" sz="1400" b="1" dirty="0"/>
                        <a:t>0</a:t>
                      </a:r>
                    </a:p>
                  </a:txBody>
                  <a:tcPr/>
                </a:tc>
                <a:tc>
                  <a:txBody>
                    <a:bodyPr/>
                    <a:lstStyle/>
                    <a:p>
                      <a:r>
                        <a:rPr lang="en-IN" sz="1400" b="1" dirty="0"/>
                        <a:t>0</a:t>
                      </a:r>
                    </a:p>
                  </a:txBody>
                  <a:tcPr/>
                </a:tc>
                <a:extLst>
                  <a:ext uri="{0D108BD9-81ED-4DB2-BD59-A6C34878D82A}">
                    <a16:rowId xmlns:a16="http://schemas.microsoft.com/office/drawing/2014/main" val="763389515"/>
                  </a:ext>
                </a:extLst>
              </a:tr>
              <a:tr h="386423">
                <a:tc>
                  <a:txBody>
                    <a:bodyPr/>
                    <a:lstStyle/>
                    <a:p>
                      <a:r>
                        <a:rPr lang="en-IN" sz="1400" b="1" dirty="0"/>
                        <a:t>10</a:t>
                      </a:r>
                    </a:p>
                  </a:txBody>
                  <a:tcPr/>
                </a:tc>
                <a:tc>
                  <a:txBody>
                    <a:bodyPr/>
                    <a:lstStyle/>
                    <a:p>
                      <a:r>
                        <a:rPr lang="en-IN" sz="1400" b="1" dirty="0"/>
                        <a:t>0.4</a:t>
                      </a:r>
                    </a:p>
                  </a:txBody>
                  <a:tcPr/>
                </a:tc>
                <a:extLst>
                  <a:ext uri="{0D108BD9-81ED-4DB2-BD59-A6C34878D82A}">
                    <a16:rowId xmlns:a16="http://schemas.microsoft.com/office/drawing/2014/main" val="1087738970"/>
                  </a:ext>
                </a:extLst>
              </a:tr>
              <a:tr h="386423">
                <a:tc>
                  <a:txBody>
                    <a:bodyPr/>
                    <a:lstStyle/>
                    <a:p>
                      <a:r>
                        <a:rPr lang="en-IN" sz="1400" b="1" dirty="0"/>
                        <a:t>80</a:t>
                      </a:r>
                    </a:p>
                  </a:txBody>
                  <a:tcPr/>
                </a:tc>
                <a:tc>
                  <a:txBody>
                    <a:bodyPr/>
                    <a:lstStyle/>
                    <a:p>
                      <a:r>
                        <a:rPr lang="en-IN" sz="1400" b="1" dirty="0"/>
                        <a:t>2.66</a:t>
                      </a:r>
                    </a:p>
                  </a:txBody>
                  <a:tcPr/>
                </a:tc>
                <a:extLst>
                  <a:ext uri="{0D108BD9-81ED-4DB2-BD59-A6C34878D82A}">
                    <a16:rowId xmlns:a16="http://schemas.microsoft.com/office/drawing/2014/main" val="3569065988"/>
                  </a:ext>
                </a:extLst>
              </a:tr>
              <a:tr h="386423">
                <a:tc>
                  <a:txBody>
                    <a:bodyPr/>
                    <a:lstStyle/>
                    <a:p>
                      <a:r>
                        <a:rPr lang="en-IN" sz="1400" b="1" dirty="0"/>
                        <a:t>150</a:t>
                      </a:r>
                    </a:p>
                  </a:txBody>
                  <a:tcPr/>
                </a:tc>
                <a:tc>
                  <a:txBody>
                    <a:bodyPr/>
                    <a:lstStyle/>
                    <a:p>
                      <a:r>
                        <a:rPr lang="en-IN" sz="1400" b="1" dirty="0"/>
                        <a:t>4.28</a:t>
                      </a:r>
                    </a:p>
                  </a:txBody>
                  <a:tcPr/>
                </a:tc>
                <a:extLst>
                  <a:ext uri="{0D108BD9-81ED-4DB2-BD59-A6C34878D82A}">
                    <a16:rowId xmlns:a16="http://schemas.microsoft.com/office/drawing/2014/main" val="3083249126"/>
                  </a:ext>
                </a:extLst>
              </a:tr>
              <a:tr h="386423">
                <a:tc>
                  <a:txBody>
                    <a:bodyPr/>
                    <a:lstStyle/>
                    <a:p>
                      <a:r>
                        <a:rPr lang="en-IN" sz="1400" b="1" dirty="0"/>
                        <a:t>200</a:t>
                      </a:r>
                    </a:p>
                  </a:txBody>
                  <a:tcPr/>
                </a:tc>
                <a:tc>
                  <a:txBody>
                    <a:bodyPr/>
                    <a:lstStyle/>
                    <a:p>
                      <a:r>
                        <a:rPr lang="en-IN" sz="1400" b="1" dirty="0"/>
                        <a:t>5</a:t>
                      </a:r>
                    </a:p>
                  </a:txBody>
                  <a:tcPr/>
                </a:tc>
                <a:extLst>
                  <a:ext uri="{0D108BD9-81ED-4DB2-BD59-A6C34878D82A}">
                    <a16:rowId xmlns:a16="http://schemas.microsoft.com/office/drawing/2014/main" val="1595918335"/>
                  </a:ext>
                </a:extLst>
              </a:tr>
              <a:tr h="386423">
                <a:tc>
                  <a:txBody>
                    <a:bodyPr/>
                    <a:lstStyle/>
                    <a:p>
                      <a:r>
                        <a:rPr lang="en-IN" sz="1400" b="1" dirty="0"/>
                        <a:t>270</a:t>
                      </a:r>
                    </a:p>
                  </a:txBody>
                  <a:tcPr/>
                </a:tc>
                <a:tc>
                  <a:txBody>
                    <a:bodyPr/>
                    <a:lstStyle/>
                    <a:p>
                      <a:r>
                        <a:rPr lang="en-IN" sz="1400" b="1" dirty="0"/>
                        <a:t>6</a:t>
                      </a:r>
                    </a:p>
                  </a:txBody>
                  <a:tcPr/>
                </a:tc>
                <a:extLst>
                  <a:ext uri="{0D108BD9-81ED-4DB2-BD59-A6C34878D82A}">
                    <a16:rowId xmlns:a16="http://schemas.microsoft.com/office/drawing/2014/main" val="329313920"/>
                  </a:ext>
                </a:extLst>
              </a:tr>
              <a:tr h="386423">
                <a:tc>
                  <a:txBody>
                    <a:bodyPr/>
                    <a:lstStyle/>
                    <a:p>
                      <a:r>
                        <a:rPr lang="en-IN" sz="1400" b="1" dirty="0"/>
                        <a:t>300</a:t>
                      </a:r>
                    </a:p>
                  </a:txBody>
                  <a:tcPr/>
                </a:tc>
                <a:tc>
                  <a:txBody>
                    <a:bodyPr/>
                    <a:lstStyle/>
                    <a:p>
                      <a:r>
                        <a:rPr lang="en-IN" sz="1400" b="1" dirty="0"/>
                        <a:t>6</a:t>
                      </a:r>
                    </a:p>
                  </a:txBody>
                  <a:tcPr/>
                </a:tc>
                <a:extLst>
                  <a:ext uri="{0D108BD9-81ED-4DB2-BD59-A6C34878D82A}">
                    <a16:rowId xmlns:a16="http://schemas.microsoft.com/office/drawing/2014/main" val="2393906219"/>
                  </a:ext>
                </a:extLst>
              </a:tr>
              <a:tr h="386423">
                <a:tc>
                  <a:txBody>
                    <a:bodyPr/>
                    <a:lstStyle/>
                    <a:p>
                      <a:r>
                        <a:rPr lang="en-IN" sz="1400" b="1" dirty="0"/>
                        <a:t>320</a:t>
                      </a:r>
                    </a:p>
                  </a:txBody>
                  <a:tcPr/>
                </a:tc>
                <a:tc>
                  <a:txBody>
                    <a:bodyPr/>
                    <a:lstStyle/>
                    <a:p>
                      <a:r>
                        <a:rPr lang="en-IN" sz="1400" b="1" dirty="0"/>
                        <a:t>5.81</a:t>
                      </a:r>
                    </a:p>
                  </a:txBody>
                  <a:tcPr/>
                </a:tc>
                <a:extLst>
                  <a:ext uri="{0D108BD9-81ED-4DB2-BD59-A6C34878D82A}">
                    <a16:rowId xmlns:a16="http://schemas.microsoft.com/office/drawing/2014/main" val="4090978465"/>
                  </a:ext>
                </a:extLst>
              </a:tr>
              <a:tr h="386423">
                <a:tc>
                  <a:txBody>
                    <a:bodyPr/>
                    <a:lstStyle/>
                    <a:p>
                      <a:r>
                        <a:rPr lang="en-IN" sz="1400" b="1" dirty="0"/>
                        <a:t>320</a:t>
                      </a:r>
                    </a:p>
                  </a:txBody>
                  <a:tcPr/>
                </a:tc>
                <a:tc>
                  <a:txBody>
                    <a:bodyPr/>
                    <a:lstStyle/>
                    <a:p>
                      <a:r>
                        <a:rPr lang="en-IN" sz="1400" b="1" dirty="0"/>
                        <a:t>5.33</a:t>
                      </a:r>
                    </a:p>
                  </a:txBody>
                  <a:tcPr/>
                </a:tc>
                <a:extLst>
                  <a:ext uri="{0D108BD9-81ED-4DB2-BD59-A6C34878D82A}">
                    <a16:rowId xmlns:a16="http://schemas.microsoft.com/office/drawing/2014/main" val="1903424651"/>
                  </a:ext>
                </a:extLst>
              </a:tr>
              <a:tr h="386423">
                <a:tc>
                  <a:txBody>
                    <a:bodyPr/>
                    <a:lstStyle/>
                    <a:p>
                      <a:r>
                        <a:rPr lang="en-IN" sz="1400" b="1" dirty="0"/>
                        <a:t>320</a:t>
                      </a:r>
                    </a:p>
                  </a:txBody>
                  <a:tcPr/>
                </a:tc>
                <a:tc>
                  <a:txBody>
                    <a:bodyPr/>
                    <a:lstStyle/>
                    <a:p>
                      <a:r>
                        <a:rPr lang="en-IN" sz="1400" b="1" dirty="0"/>
                        <a:t>4.92</a:t>
                      </a:r>
                    </a:p>
                  </a:txBody>
                  <a:tcPr/>
                </a:tc>
                <a:extLst>
                  <a:ext uri="{0D108BD9-81ED-4DB2-BD59-A6C34878D82A}">
                    <a16:rowId xmlns:a16="http://schemas.microsoft.com/office/drawing/2014/main" val="623297957"/>
                  </a:ext>
                </a:extLst>
              </a:tr>
            </a:tbl>
          </a:graphicData>
        </a:graphic>
      </p:graphicFrame>
      <p:graphicFrame>
        <p:nvGraphicFramePr>
          <p:cNvPr id="39" name="Table 38">
            <a:extLst>
              <a:ext uri="{FF2B5EF4-FFF2-40B4-BE49-F238E27FC236}">
                <a16:creationId xmlns:a16="http://schemas.microsoft.com/office/drawing/2014/main" id="{ED126C3C-579E-4262-A82E-4B91F724E1D2}"/>
              </a:ext>
            </a:extLst>
          </p:cNvPr>
          <p:cNvGraphicFramePr>
            <a:graphicFrameLocks noGrp="1"/>
          </p:cNvGraphicFramePr>
          <p:nvPr>
            <p:extLst>
              <p:ext uri="{D42A27DB-BD31-4B8C-83A1-F6EECF244321}">
                <p14:modId xmlns:p14="http://schemas.microsoft.com/office/powerpoint/2010/main" val="2874589045"/>
              </p:ext>
            </p:extLst>
          </p:nvPr>
        </p:nvGraphicFramePr>
        <p:xfrm>
          <a:off x="2562741" y="1817850"/>
          <a:ext cx="1678570" cy="4389100"/>
        </p:xfrm>
        <a:graphic>
          <a:graphicData uri="http://schemas.openxmlformats.org/drawingml/2006/table">
            <a:tbl>
              <a:tblPr firstRow="1" bandRow="1">
                <a:tableStyleId>{3B4B98B0-60AC-42C2-AFA5-B58CD77FA1E5}</a:tableStyleId>
              </a:tblPr>
              <a:tblGrid>
                <a:gridCol w="1011649">
                  <a:extLst>
                    <a:ext uri="{9D8B030D-6E8A-4147-A177-3AD203B41FA5}">
                      <a16:colId xmlns:a16="http://schemas.microsoft.com/office/drawing/2014/main" val="2194868033"/>
                    </a:ext>
                  </a:extLst>
                </a:gridCol>
                <a:gridCol w="666921">
                  <a:extLst>
                    <a:ext uri="{9D8B030D-6E8A-4147-A177-3AD203B41FA5}">
                      <a16:colId xmlns:a16="http://schemas.microsoft.com/office/drawing/2014/main" val="630471291"/>
                    </a:ext>
                  </a:extLst>
                </a:gridCol>
              </a:tblGrid>
              <a:tr h="450493">
                <a:tc>
                  <a:txBody>
                    <a:bodyPr/>
                    <a:lstStyle/>
                    <a:p>
                      <a:r>
                        <a:rPr lang="en-IN" sz="1400" b="1" dirty="0"/>
                        <a:t>Revenue</a:t>
                      </a:r>
                    </a:p>
                    <a:p>
                      <a:r>
                        <a:rPr lang="en-IN" sz="1400" b="1" dirty="0"/>
                        <a:t>(millions)</a:t>
                      </a:r>
                    </a:p>
                  </a:txBody>
                  <a:tcPr/>
                </a:tc>
                <a:tc>
                  <a:txBody>
                    <a:bodyPr/>
                    <a:lstStyle/>
                    <a:p>
                      <a:r>
                        <a:rPr lang="en-IN" sz="1400" b="1" dirty="0"/>
                        <a:t>ROI</a:t>
                      </a:r>
                    </a:p>
                  </a:txBody>
                  <a:tcPr/>
                </a:tc>
                <a:extLst>
                  <a:ext uri="{0D108BD9-81ED-4DB2-BD59-A6C34878D82A}">
                    <a16:rowId xmlns:a16="http://schemas.microsoft.com/office/drawing/2014/main" val="2605853682"/>
                  </a:ext>
                </a:extLst>
              </a:tr>
              <a:tr h="387094">
                <a:tc>
                  <a:txBody>
                    <a:bodyPr/>
                    <a:lstStyle/>
                    <a:p>
                      <a:r>
                        <a:rPr lang="en-IN" sz="1400" b="1" dirty="0"/>
                        <a:t>10</a:t>
                      </a:r>
                    </a:p>
                  </a:txBody>
                  <a:tcPr/>
                </a:tc>
                <a:tc>
                  <a:txBody>
                    <a:bodyPr/>
                    <a:lstStyle/>
                    <a:p>
                      <a:r>
                        <a:rPr lang="en-IN" sz="1400" b="1" dirty="0"/>
                        <a:t>4</a:t>
                      </a:r>
                    </a:p>
                  </a:txBody>
                  <a:tcPr/>
                </a:tc>
                <a:extLst>
                  <a:ext uri="{0D108BD9-81ED-4DB2-BD59-A6C34878D82A}">
                    <a16:rowId xmlns:a16="http://schemas.microsoft.com/office/drawing/2014/main" val="763389515"/>
                  </a:ext>
                </a:extLst>
              </a:tr>
              <a:tr h="387094">
                <a:tc>
                  <a:txBody>
                    <a:bodyPr/>
                    <a:lstStyle/>
                    <a:p>
                      <a:r>
                        <a:rPr lang="en-IN" sz="1400" b="1" dirty="0"/>
                        <a:t>15</a:t>
                      </a:r>
                    </a:p>
                  </a:txBody>
                  <a:tcPr/>
                </a:tc>
                <a:tc>
                  <a:txBody>
                    <a:bodyPr/>
                    <a:lstStyle/>
                    <a:p>
                      <a:r>
                        <a:rPr lang="en-IN" sz="1400" b="1" dirty="0"/>
                        <a:t>5</a:t>
                      </a:r>
                    </a:p>
                  </a:txBody>
                  <a:tcPr/>
                </a:tc>
                <a:extLst>
                  <a:ext uri="{0D108BD9-81ED-4DB2-BD59-A6C34878D82A}">
                    <a16:rowId xmlns:a16="http://schemas.microsoft.com/office/drawing/2014/main" val="1087738970"/>
                  </a:ext>
                </a:extLst>
              </a:tr>
              <a:tr h="387094">
                <a:tc>
                  <a:txBody>
                    <a:bodyPr/>
                    <a:lstStyle/>
                    <a:p>
                      <a:r>
                        <a:rPr lang="en-IN" sz="1400" b="1" dirty="0"/>
                        <a:t>20</a:t>
                      </a:r>
                    </a:p>
                  </a:txBody>
                  <a:tcPr/>
                </a:tc>
                <a:tc>
                  <a:txBody>
                    <a:bodyPr/>
                    <a:lstStyle/>
                    <a:p>
                      <a:r>
                        <a:rPr lang="en-IN" sz="1400" b="1" dirty="0"/>
                        <a:t>5</a:t>
                      </a:r>
                    </a:p>
                  </a:txBody>
                  <a:tcPr/>
                </a:tc>
                <a:extLst>
                  <a:ext uri="{0D108BD9-81ED-4DB2-BD59-A6C34878D82A}">
                    <a16:rowId xmlns:a16="http://schemas.microsoft.com/office/drawing/2014/main" val="3569065988"/>
                  </a:ext>
                </a:extLst>
              </a:tr>
              <a:tr h="387094">
                <a:tc>
                  <a:txBody>
                    <a:bodyPr/>
                    <a:lstStyle/>
                    <a:p>
                      <a:r>
                        <a:rPr lang="en-IN" sz="1400" b="1" dirty="0"/>
                        <a:t>25</a:t>
                      </a:r>
                    </a:p>
                  </a:txBody>
                  <a:tcPr/>
                </a:tc>
                <a:tc>
                  <a:txBody>
                    <a:bodyPr/>
                    <a:lstStyle/>
                    <a:p>
                      <a:r>
                        <a:rPr lang="en-IN" sz="1400" b="1" dirty="0"/>
                        <a:t>5</a:t>
                      </a:r>
                    </a:p>
                  </a:txBody>
                  <a:tcPr/>
                </a:tc>
                <a:extLst>
                  <a:ext uri="{0D108BD9-81ED-4DB2-BD59-A6C34878D82A}">
                    <a16:rowId xmlns:a16="http://schemas.microsoft.com/office/drawing/2014/main" val="3083249126"/>
                  </a:ext>
                </a:extLst>
              </a:tr>
              <a:tr h="387094">
                <a:tc>
                  <a:txBody>
                    <a:bodyPr/>
                    <a:lstStyle/>
                    <a:p>
                      <a:r>
                        <a:rPr lang="en-IN" sz="1400" b="1" dirty="0"/>
                        <a:t>35</a:t>
                      </a:r>
                    </a:p>
                  </a:txBody>
                  <a:tcPr/>
                </a:tc>
                <a:tc>
                  <a:txBody>
                    <a:bodyPr/>
                    <a:lstStyle/>
                    <a:p>
                      <a:r>
                        <a:rPr lang="en-IN" sz="1400" b="1" dirty="0"/>
                        <a:t>5.833</a:t>
                      </a:r>
                    </a:p>
                  </a:txBody>
                  <a:tcPr/>
                </a:tc>
                <a:extLst>
                  <a:ext uri="{0D108BD9-81ED-4DB2-BD59-A6C34878D82A}">
                    <a16:rowId xmlns:a16="http://schemas.microsoft.com/office/drawing/2014/main" val="1595918335"/>
                  </a:ext>
                </a:extLst>
              </a:tr>
              <a:tr h="387094">
                <a:tc>
                  <a:txBody>
                    <a:bodyPr/>
                    <a:lstStyle/>
                    <a:p>
                      <a:r>
                        <a:rPr lang="en-IN" sz="1400" b="1" dirty="0"/>
                        <a:t>40</a:t>
                      </a:r>
                    </a:p>
                  </a:txBody>
                  <a:tcPr/>
                </a:tc>
                <a:tc>
                  <a:txBody>
                    <a:bodyPr/>
                    <a:lstStyle/>
                    <a:p>
                      <a:r>
                        <a:rPr lang="en-IN" sz="1400" b="1" dirty="0"/>
                        <a:t>5.71</a:t>
                      </a:r>
                    </a:p>
                  </a:txBody>
                  <a:tcPr/>
                </a:tc>
                <a:extLst>
                  <a:ext uri="{0D108BD9-81ED-4DB2-BD59-A6C34878D82A}">
                    <a16:rowId xmlns:a16="http://schemas.microsoft.com/office/drawing/2014/main" val="329313920"/>
                  </a:ext>
                </a:extLst>
              </a:tr>
              <a:tr h="387094">
                <a:tc>
                  <a:txBody>
                    <a:bodyPr/>
                    <a:lstStyle/>
                    <a:p>
                      <a:r>
                        <a:rPr lang="en-IN" sz="1400" b="1" dirty="0"/>
                        <a:t>40</a:t>
                      </a:r>
                    </a:p>
                  </a:txBody>
                  <a:tcPr/>
                </a:tc>
                <a:tc>
                  <a:txBody>
                    <a:bodyPr/>
                    <a:lstStyle/>
                    <a:p>
                      <a:r>
                        <a:rPr lang="en-IN" sz="1400" b="1" dirty="0"/>
                        <a:t>5</a:t>
                      </a:r>
                    </a:p>
                  </a:txBody>
                  <a:tcPr/>
                </a:tc>
                <a:extLst>
                  <a:ext uri="{0D108BD9-81ED-4DB2-BD59-A6C34878D82A}">
                    <a16:rowId xmlns:a16="http://schemas.microsoft.com/office/drawing/2014/main" val="2393906219"/>
                  </a:ext>
                </a:extLst>
              </a:tr>
              <a:tr h="387094">
                <a:tc>
                  <a:txBody>
                    <a:bodyPr/>
                    <a:lstStyle/>
                    <a:p>
                      <a:r>
                        <a:rPr lang="en-IN" sz="1400" b="1" dirty="0"/>
                        <a:t>40</a:t>
                      </a:r>
                    </a:p>
                  </a:txBody>
                  <a:tcPr/>
                </a:tc>
                <a:tc>
                  <a:txBody>
                    <a:bodyPr/>
                    <a:lstStyle/>
                    <a:p>
                      <a:r>
                        <a:rPr lang="en-IN" sz="1400" b="1" dirty="0"/>
                        <a:t>4.44</a:t>
                      </a:r>
                    </a:p>
                  </a:txBody>
                  <a:tcPr/>
                </a:tc>
                <a:extLst>
                  <a:ext uri="{0D108BD9-81ED-4DB2-BD59-A6C34878D82A}">
                    <a16:rowId xmlns:a16="http://schemas.microsoft.com/office/drawing/2014/main" val="4090978465"/>
                  </a:ext>
                </a:extLst>
              </a:tr>
              <a:tr h="387094">
                <a:tc>
                  <a:txBody>
                    <a:bodyPr/>
                    <a:lstStyle/>
                    <a:p>
                      <a:r>
                        <a:rPr lang="en-IN" sz="1400" b="1" dirty="0"/>
                        <a:t>40</a:t>
                      </a:r>
                    </a:p>
                  </a:txBody>
                  <a:tcPr/>
                </a:tc>
                <a:tc>
                  <a:txBody>
                    <a:bodyPr/>
                    <a:lstStyle/>
                    <a:p>
                      <a:r>
                        <a:rPr lang="en-IN" sz="1400" b="1" dirty="0"/>
                        <a:t>4</a:t>
                      </a:r>
                    </a:p>
                  </a:txBody>
                  <a:tcPr/>
                </a:tc>
                <a:extLst>
                  <a:ext uri="{0D108BD9-81ED-4DB2-BD59-A6C34878D82A}">
                    <a16:rowId xmlns:a16="http://schemas.microsoft.com/office/drawing/2014/main" val="1903424651"/>
                  </a:ext>
                </a:extLst>
              </a:tr>
              <a:tr h="387094">
                <a:tc>
                  <a:txBody>
                    <a:bodyPr/>
                    <a:lstStyle/>
                    <a:p>
                      <a:r>
                        <a:rPr lang="en-IN" sz="1400" b="1" dirty="0"/>
                        <a:t>40</a:t>
                      </a:r>
                    </a:p>
                  </a:txBody>
                  <a:tcPr/>
                </a:tc>
                <a:tc>
                  <a:txBody>
                    <a:bodyPr/>
                    <a:lstStyle/>
                    <a:p>
                      <a:r>
                        <a:rPr lang="en-IN" sz="1400" b="1" dirty="0"/>
                        <a:t>3.63</a:t>
                      </a:r>
                    </a:p>
                  </a:txBody>
                  <a:tcPr/>
                </a:tc>
                <a:extLst>
                  <a:ext uri="{0D108BD9-81ED-4DB2-BD59-A6C34878D82A}">
                    <a16:rowId xmlns:a16="http://schemas.microsoft.com/office/drawing/2014/main" val="623297957"/>
                  </a:ext>
                </a:extLst>
              </a:tr>
            </a:tbl>
          </a:graphicData>
        </a:graphic>
      </p:graphicFrame>
      <p:graphicFrame>
        <p:nvGraphicFramePr>
          <p:cNvPr id="40" name="Table 38">
            <a:extLst>
              <a:ext uri="{FF2B5EF4-FFF2-40B4-BE49-F238E27FC236}">
                <a16:creationId xmlns:a16="http://schemas.microsoft.com/office/drawing/2014/main" id="{8A0D11E2-1E36-4597-BE4F-37ED75C94C27}"/>
              </a:ext>
            </a:extLst>
          </p:cNvPr>
          <p:cNvGraphicFramePr>
            <a:graphicFrameLocks noGrp="1"/>
          </p:cNvGraphicFramePr>
          <p:nvPr>
            <p:extLst>
              <p:ext uri="{D42A27DB-BD31-4B8C-83A1-F6EECF244321}">
                <p14:modId xmlns:p14="http://schemas.microsoft.com/office/powerpoint/2010/main" val="1647696937"/>
              </p:ext>
            </p:extLst>
          </p:nvPr>
        </p:nvGraphicFramePr>
        <p:xfrm>
          <a:off x="4708922" y="1796628"/>
          <a:ext cx="1603101" cy="4395814"/>
        </p:xfrm>
        <a:graphic>
          <a:graphicData uri="http://schemas.openxmlformats.org/drawingml/2006/table">
            <a:tbl>
              <a:tblPr firstRow="1" bandRow="1">
                <a:tableStyleId>{3B4B98B0-60AC-42C2-AFA5-B58CD77FA1E5}</a:tableStyleId>
              </a:tblPr>
              <a:tblGrid>
                <a:gridCol w="990542">
                  <a:extLst>
                    <a:ext uri="{9D8B030D-6E8A-4147-A177-3AD203B41FA5}">
                      <a16:colId xmlns:a16="http://schemas.microsoft.com/office/drawing/2014/main" val="2194868033"/>
                    </a:ext>
                  </a:extLst>
                </a:gridCol>
                <a:gridCol w="612559">
                  <a:extLst>
                    <a:ext uri="{9D8B030D-6E8A-4147-A177-3AD203B41FA5}">
                      <a16:colId xmlns:a16="http://schemas.microsoft.com/office/drawing/2014/main" val="630471291"/>
                    </a:ext>
                  </a:extLst>
                </a:gridCol>
              </a:tblGrid>
              <a:tr h="697764">
                <a:tc>
                  <a:txBody>
                    <a:bodyPr/>
                    <a:lstStyle/>
                    <a:p>
                      <a:r>
                        <a:rPr lang="en-IN" sz="1400" b="1" dirty="0"/>
                        <a:t>Revenue</a:t>
                      </a:r>
                    </a:p>
                    <a:p>
                      <a:r>
                        <a:rPr lang="en-IN" sz="1400" b="1" dirty="0"/>
                        <a:t>(millions)</a:t>
                      </a:r>
                    </a:p>
                  </a:txBody>
                  <a:tcPr/>
                </a:tc>
                <a:tc>
                  <a:txBody>
                    <a:bodyPr/>
                    <a:lstStyle/>
                    <a:p>
                      <a:r>
                        <a:rPr lang="en-IN" sz="1400" b="1" dirty="0"/>
                        <a:t>ROI</a:t>
                      </a:r>
                    </a:p>
                  </a:txBody>
                  <a:tcPr/>
                </a:tc>
                <a:extLst>
                  <a:ext uri="{0D108BD9-81ED-4DB2-BD59-A6C34878D82A}">
                    <a16:rowId xmlns:a16="http://schemas.microsoft.com/office/drawing/2014/main" val="2605853682"/>
                  </a:ext>
                </a:extLst>
              </a:tr>
              <a:tr h="369805">
                <a:tc>
                  <a:txBody>
                    <a:bodyPr/>
                    <a:lstStyle/>
                    <a:p>
                      <a:r>
                        <a:rPr lang="en-IN" sz="1400" b="1" dirty="0"/>
                        <a:t>5</a:t>
                      </a:r>
                    </a:p>
                  </a:txBody>
                  <a:tcPr/>
                </a:tc>
                <a:tc>
                  <a:txBody>
                    <a:bodyPr/>
                    <a:lstStyle/>
                    <a:p>
                      <a:r>
                        <a:rPr lang="en-IN" sz="1400" b="1" dirty="0"/>
                        <a:t>5</a:t>
                      </a:r>
                    </a:p>
                  </a:txBody>
                  <a:tcPr/>
                </a:tc>
                <a:extLst>
                  <a:ext uri="{0D108BD9-81ED-4DB2-BD59-A6C34878D82A}">
                    <a16:rowId xmlns:a16="http://schemas.microsoft.com/office/drawing/2014/main" val="763389515"/>
                  </a:ext>
                </a:extLst>
              </a:tr>
              <a:tr h="369805">
                <a:tc>
                  <a:txBody>
                    <a:bodyPr/>
                    <a:lstStyle/>
                    <a:p>
                      <a:r>
                        <a:rPr lang="en-IN" sz="1400" b="1" dirty="0"/>
                        <a:t>10</a:t>
                      </a:r>
                    </a:p>
                  </a:txBody>
                  <a:tcPr/>
                </a:tc>
                <a:tc>
                  <a:txBody>
                    <a:bodyPr/>
                    <a:lstStyle/>
                    <a:p>
                      <a:r>
                        <a:rPr lang="en-IN" sz="1400" b="1" dirty="0"/>
                        <a:t>5</a:t>
                      </a:r>
                    </a:p>
                  </a:txBody>
                  <a:tcPr/>
                </a:tc>
                <a:extLst>
                  <a:ext uri="{0D108BD9-81ED-4DB2-BD59-A6C34878D82A}">
                    <a16:rowId xmlns:a16="http://schemas.microsoft.com/office/drawing/2014/main" val="1087738970"/>
                  </a:ext>
                </a:extLst>
              </a:tr>
              <a:tr h="369805">
                <a:tc>
                  <a:txBody>
                    <a:bodyPr/>
                    <a:lstStyle/>
                    <a:p>
                      <a:r>
                        <a:rPr lang="en-IN" sz="1400" b="1" dirty="0"/>
                        <a:t>15</a:t>
                      </a:r>
                    </a:p>
                  </a:txBody>
                  <a:tcPr/>
                </a:tc>
                <a:tc>
                  <a:txBody>
                    <a:bodyPr/>
                    <a:lstStyle/>
                    <a:p>
                      <a:r>
                        <a:rPr lang="en-IN" sz="1400" b="1" dirty="0"/>
                        <a:t>5</a:t>
                      </a:r>
                    </a:p>
                  </a:txBody>
                  <a:tcPr/>
                </a:tc>
                <a:extLst>
                  <a:ext uri="{0D108BD9-81ED-4DB2-BD59-A6C34878D82A}">
                    <a16:rowId xmlns:a16="http://schemas.microsoft.com/office/drawing/2014/main" val="3569065988"/>
                  </a:ext>
                </a:extLst>
              </a:tr>
              <a:tr h="369805">
                <a:tc>
                  <a:txBody>
                    <a:bodyPr/>
                    <a:lstStyle/>
                    <a:p>
                      <a:r>
                        <a:rPr lang="en-IN" sz="1400" b="1" dirty="0"/>
                        <a:t>20</a:t>
                      </a:r>
                    </a:p>
                  </a:txBody>
                  <a:tcPr/>
                </a:tc>
                <a:tc>
                  <a:txBody>
                    <a:bodyPr/>
                    <a:lstStyle/>
                    <a:p>
                      <a:r>
                        <a:rPr lang="en-IN" sz="1400" b="1" dirty="0"/>
                        <a:t>5</a:t>
                      </a:r>
                    </a:p>
                  </a:txBody>
                  <a:tcPr/>
                </a:tc>
                <a:extLst>
                  <a:ext uri="{0D108BD9-81ED-4DB2-BD59-A6C34878D82A}">
                    <a16:rowId xmlns:a16="http://schemas.microsoft.com/office/drawing/2014/main" val="3083249126"/>
                  </a:ext>
                </a:extLst>
              </a:tr>
              <a:tr h="369805">
                <a:tc>
                  <a:txBody>
                    <a:bodyPr/>
                    <a:lstStyle/>
                    <a:p>
                      <a:r>
                        <a:rPr lang="en-IN" sz="1400" b="1" dirty="0"/>
                        <a:t>22.5</a:t>
                      </a:r>
                    </a:p>
                  </a:txBody>
                  <a:tcPr/>
                </a:tc>
                <a:tc>
                  <a:txBody>
                    <a:bodyPr/>
                    <a:lstStyle/>
                    <a:p>
                      <a:r>
                        <a:rPr lang="en-IN" sz="1400" b="1" dirty="0"/>
                        <a:t>4.5</a:t>
                      </a:r>
                    </a:p>
                  </a:txBody>
                  <a:tcPr/>
                </a:tc>
                <a:extLst>
                  <a:ext uri="{0D108BD9-81ED-4DB2-BD59-A6C34878D82A}">
                    <a16:rowId xmlns:a16="http://schemas.microsoft.com/office/drawing/2014/main" val="1595918335"/>
                  </a:ext>
                </a:extLst>
              </a:tr>
              <a:tr h="369805">
                <a:tc>
                  <a:txBody>
                    <a:bodyPr/>
                    <a:lstStyle/>
                    <a:p>
                      <a:r>
                        <a:rPr lang="en-IN" sz="1400" b="1" dirty="0"/>
                        <a:t>30</a:t>
                      </a:r>
                    </a:p>
                  </a:txBody>
                  <a:tcPr/>
                </a:tc>
                <a:tc>
                  <a:txBody>
                    <a:bodyPr/>
                    <a:lstStyle/>
                    <a:p>
                      <a:r>
                        <a:rPr lang="en-IN" sz="1400" b="1" dirty="0"/>
                        <a:t>5</a:t>
                      </a:r>
                    </a:p>
                  </a:txBody>
                  <a:tcPr/>
                </a:tc>
                <a:extLst>
                  <a:ext uri="{0D108BD9-81ED-4DB2-BD59-A6C34878D82A}">
                    <a16:rowId xmlns:a16="http://schemas.microsoft.com/office/drawing/2014/main" val="329313920"/>
                  </a:ext>
                </a:extLst>
              </a:tr>
              <a:tr h="369805">
                <a:tc>
                  <a:txBody>
                    <a:bodyPr/>
                    <a:lstStyle/>
                    <a:p>
                      <a:r>
                        <a:rPr lang="en-IN" sz="1400" b="1" dirty="0"/>
                        <a:t>32.5</a:t>
                      </a:r>
                    </a:p>
                  </a:txBody>
                  <a:tcPr/>
                </a:tc>
                <a:tc>
                  <a:txBody>
                    <a:bodyPr/>
                    <a:lstStyle/>
                    <a:p>
                      <a:r>
                        <a:rPr lang="en-IN" sz="1400" b="1" dirty="0"/>
                        <a:t>4.64</a:t>
                      </a:r>
                    </a:p>
                  </a:txBody>
                  <a:tcPr/>
                </a:tc>
                <a:extLst>
                  <a:ext uri="{0D108BD9-81ED-4DB2-BD59-A6C34878D82A}">
                    <a16:rowId xmlns:a16="http://schemas.microsoft.com/office/drawing/2014/main" val="2393906219"/>
                  </a:ext>
                </a:extLst>
              </a:tr>
              <a:tr h="369805">
                <a:tc>
                  <a:txBody>
                    <a:bodyPr/>
                    <a:lstStyle/>
                    <a:p>
                      <a:r>
                        <a:rPr lang="en-IN" sz="1400" b="1" dirty="0"/>
                        <a:t>40</a:t>
                      </a:r>
                    </a:p>
                  </a:txBody>
                  <a:tcPr/>
                </a:tc>
                <a:tc>
                  <a:txBody>
                    <a:bodyPr/>
                    <a:lstStyle/>
                    <a:p>
                      <a:r>
                        <a:rPr lang="en-IN" sz="1400" b="1" dirty="0"/>
                        <a:t>5</a:t>
                      </a:r>
                    </a:p>
                  </a:txBody>
                  <a:tcPr/>
                </a:tc>
                <a:extLst>
                  <a:ext uri="{0D108BD9-81ED-4DB2-BD59-A6C34878D82A}">
                    <a16:rowId xmlns:a16="http://schemas.microsoft.com/office/drawing/2014/main" val="4090978465"/>
                  </a:ext>
                </a:extLst>
              </a:tr>
              <a:tr h="369805">
                <a:tc>
                  <a:txBody>
                    <a:bodyPr/>
                    <a:lstStyle/>
                    <a:p>
                      <a:r>
                        <a:rPr lang="en-IN" sz="1400" b="1" dirty="0"/>
                        <a:t>40</a:t>
                      </a:r>
                    </a:p>
                  </a:txBody>
                  <a:tcPr/>
                </a:tc>
                <a:tc>
                  <a:txBody>
                    <a:bodyPr/>
                    <a:lstStyle/>
                    <a:p>
                      <a:r>
                        <a:rPr lang="en-IN" sz="1400" b="1" dirty="0"/>
                        <a:t>4.44</a:t>
                      </a:r>
                    </a:p>
                  </a:txBody>
                  <a:tcPr/>
                </a:tc>
                <a:extLst>
                  <a:ext uri="{0D108BD9-81ED-4DB2-BD59-A6C34878D82A}">
                    <a16:rowId xmlns:a16="http://schemas.microsoft.com/office/drawing/2014/main" val="1903424651"/>
                  </a:ext>
                </a:extLst>
              </a:tr>
              <a:tr h="369805">
                <a:tc>
                  <a:txBody>
                    <a:bodyPr/>
                    <a:lstStyle/>
                    <a:p>
                      <a:r>
                        <a:rPr lang="en-IN" sz="1400" b="1" dirty="0"/>
                        <a:t>40</a:t>
                      </a:r>
                    </a:p>
                  </a:txBody>
                  <a:tcPr/>
                </a:tc>
                <a:tc>
                  <a:txBody>
                    <a:bodyPr/>
                    <a:lstStyle/>
                    <a:p>
                      <a:r>
                        <a:rPr lang="en-IN" sz="1400" b="1" dirty="0"/>
                        <a:t>4</a:t>
                      </a:r>
                    </a:p>
                  </a:txBody>
                  <a:tcPr/>
                </a:tc>
                <a:extLst>
                  <a:ext uri="{0D108BD9-81ED-4DB2-BD59-A6C34878D82A}">
                    <a16:rowId xmlns:a16="http://schemas.microsoft.com/office/drawing/2014/main" val="623297957"/>
                  </a:ext>
                </a:extLst>
              </a:tr>
            </a:tbl>
          </a:graphicData>
        </a:graphic>
      </p:graphicFrame>
      <p:sp>
        <p:nvSpPr>
          <p:cNvPr id="41" name="TextBox 40">
            <a:extLst>
              <a:ext uri="{FF2B5EF4-FFF2-40B4-BE49-F238E27FC236}">
                <a16:creationId xmlns:a16="http://schemas.microsoft.com/office/drawing/2014/main" id="{B05F0D66-011F-4D04-8F74-4CD58B890090}"/>
              </a:ext>
            </a:extLst>
          </p:cNvPr>
          <p:cNvSpPr txBox="1"/>
          <p:nvPr/>
        </p:nvSpPr>
        <p:spPr>
          <a:xfrm>
            <a:off x="667600" y="1323662"/>
            <a:ext cx="353332" cy="131794"/>
          </a:xfrm>
          <a:prstGeom prst="rect">
            <a:avLst/>
          </a:prstGeom>
          <a:noFill/>
          <a:ln>
            <a:noFill/>
            <a:miter lim="800000"/>
          </a:ln>
        </p:spPr>
        <p:txBody>
          <a:bodyPr wrap="square" lIns="0" tIns="0" rIns="0" bIns="0" rtlCol="0">
            <a:noAutofit/>
          </a:bodyPr>
          <a:lstStyle/>
          <a:p>
            <a:pPr algn="l">
              <a:spcBef>
                <a:spcPts val="600"/>
              </a:spcBef>
              <a:spcAft>
                <a:spcPts val="0"/>
              </a:spcAft>
            </a:pPr>
            <a:endParaRPr lang="en-IN" sz="1800" dirty="0" err="1">
              <a:solidFill>
                <a:schemeClr val="accent1"/>
              </a:solidFill>
            </a:endParaRPr>
          </a:p>
        </p:txBody>
      </p:sp>
      <p:sp>
        <p:nvSpPr>
          <p:cNvPr id="42" name="TextBox 41">
            <a:extLst>
              <a:ext uri="{FF2B5EF4-FFF2-40B4-BE49-F238E27FC236}">
                <a16:creationId xmlns:a16="http://schemas.microsoft.com/office/drawing/2014/main" id="{3C7FE3FE-50DA-4946-AF21-BCCA443D768E}"/>
              </a:ext>
            </a:extLst>
          </p:cNvPr>
          <p:cNvSpPr txBox="1"/>
          <p:nvPr/>
        </p:nvSpPr>
        <p:spPr>
          <a:xfrm>
            <a:off x="820000" y="1476062"/>
            <a:ext cx="353332" cy="131794"/>
          </a:xfrm>
          <a:prstGeom prst="rect">
            <a:avLst/>
          </a:prstGeom>
          <a:noFill/>
          <a:ln>
            <a:noFill/>
            <a:miter lim="800000"/>
          </a:ln>
        </p:spPr>
        <p:txBody>
          <a:bodyPr wrap="square" lIns="0" tIns="0" rIns="0" bIns="0" rtlCol="0">
            <a:noAutofit/>
          </a:bodyPr>
          <a:lstStyle/>
          <a:p>
            <a:pPr algn="l">
              <a:spcBef>
                <a:spcPts val="600"/>
              </a:spcBef>
              <a:spcAft>
                <a:spcPts val="0"/>
              </a:spcAft>
            </a:pPr>
            <a:endParaRPr lang="en-IN" sz="1800" dirty="0" err="1">
              <a:solidFill>
                <a:schemeClr val="accent1"/>
              </a:solidFill>
            </a:endParaRPr>
          </a:p>
        </p:txBody>
      </p:sp>
      <p:sp>
        <p:nvSpPr>
          <p:cNvPr id="43" name="TextBox 42">
            <a:extLst>
              <a:ext uri="{FF2B5EF4-FFF2-40B4-BE49-F238E27FC236}">
                <a16:creationId xmlns:a16="http://schemas.microsoft.com/office/drawing/2014/main" id="{0409BC49-7839-4DDF-AAFB-F8EA4E7131A9}"/>
              </a:ext>
            </a:extLst>
          </p:cNvPr>
          <p:cNvSpPr txBox="1"/>
          <p:nvPr/>
        </p:nvSpPr>
        <p:spPr>
          <a:xfrm>
            <a:off x="820000" y="1424783"/>
            <a:ext cx="1238140" cy="395755"/>
          </a:xfrm>
          <a:prstGeom prst="rect">
            <a:avLst/>
          </a:prstGeom>
          <a:noFill/>
          <a:ln>
            <a:noFill/>
            <a:miter lim="800000"/>
          </a:ln>
        </p:spPr>
        <p:txBody>
          <a:bodyPr wrap="square" lIns="0" tIns="0" rIns="0" bIns="0" rtlCol="0">
            <a:noAutofit/>
          </a:bodyPr>
          <a:lstStyle/>
          <a:p>
            <a:pPr algn="l">
              <a:spcBef>
                <a:spcPts val="600"/>
              </a:spcBef>
              <a:spcAft>
                <a:spcPts val="0"/>
              </a:spcAft>
            </a:pPr>
            <a:r>
              <a:rPr lang="en-IN" sz="1800" dirty="0">
                <a:solidFill>
                  <a:schemeClr val="accent1"/>
                </a:solidFill>
              </a:rPr>
              <a:t>Website</a:t>
            </a:r>
          </a:p>
        </p:txBody>
      </p:sp>
      <p:sp>
        <p:nvSpPr>
          <p:cNvPr id="44" name="TextBox 43">
            <a:extLst>
              <a:ext uri="{FF2B5EF4-FFF2-40B4-BE49-F238E27FC236}">
                <a16:creationId xmlns:a16="http://schemas.microsoft.com/office/drawing/2014/main" id="{16C88F69-3C66-49FF-AE7E-8D193D0CB8BD}"/>
              </a:ext>
            </a:extLst>
          </p:cNvPr>
          <p:cNvSpPr txBox="1"/>
          <p:nvPr/>
        </p:nvSpPr>
        <p:spPr>
          <a:xfrm>
            <a:off x="2891900" y="1424783"/>
            <a:ext cx="1154097" cy="275690"/>
          </a:xfrm>
          <a:prstGeom prst="rect">
            <a:avLst/>
          </a:prstGeom>
          <a:noFill/>
          <a:ln>
            <a:noFill/>
            <a:miter lim="800000"/>
          </a:ln>
        </p:spPr>
        <p:txBody>
          <a:bodyPr wrap="square" lIns="0" tIns="0" rIns="0" bIns="0" rtlCol="0">
            <a:noAutofit/>
          </a:bodyPr>
          <a:lstStyle/>
          <a:p>
            <a:pPr algn="l">
              <a:spcBef>
                <a:spcPts val="600"/>
              </a:spcBef>
              <a:spcAft>
                <a:spcPts val="0"/>
              </a:spcAft>
            </a:pPr>
            <a:r>
              <a:rPr lang="en-IN" sz="1800" dirty="0">
                <a:solidFill>
                  <a:schemeClr val="accent1"/>
                </a:solidFill>
              </a:rPr>
              <a:t>Print</a:t>
            </a:r>
          </a:p>
        </p:txBody>
      </p:sp>
      <p:sp>
        <p:nvSpPr>
          <p:cNvPr id="45" name="TextBox 44">
            <a:extLst>
              <a:ext uri="{FF2B5EF4-FFF2-40B4-BE49-F238E27FC236}">
                <a16:creationId xmlns:a16="http://schemas.microsoft.com/office/drawing/2014/main" id="{BDCC6704-C6FF-4CA9-BE5A-46FC50FDB9E4}"/>
              </a:ext>
            </a:extLst>
          </p:cNvPr>
          <p:cNvSpPr txBox="1"/>
          <p:nvPr/>
        </p:nvSpPr>
        <p:spPr>
          <a:xfrm>
            <a:off x="4891596" y="1404114"/>
            <a:ext cx="1056538" cy="275690"/>
          </a:xfrm>
          <a:prstGeom prst="rect">
            <a:avLst/>
          </a:prstGeom>
          <a:noFill/>
          <a:ln>
            <a:noFill/>
            <a:miter lim="800000"/>
          </a:ln>
        </p:spPr>
        <p:txBody>
          <a:bodyPr wrap="square" lIns="0" tIns="0" rIns="0" bIns="0" rtlCol="0">
            <a:noAutofit/>
          </a:bodyPr>
          <a:lstStyle/>
          <a:p>
            <a:pPr algn="l">
              <a:spcBef>
                <a:spcPts val="600"/>
              </a:spcBef>
              <a:spcAft>
                <a:spcPts val="0"/>
              </a:spcAft>
            </a:pPr>
            <a:r>
              <a:rPr lang="en-IN" sz="1800" dirty="0">
                <a:solidFill>
                  <a:schemeClr val="accent1"/>
                </a:solidFill>
              </a:rPr>
              <a:t>TV</a:t>
            </a:r>
          </a:p>
        </p:txBody>
      </p:sp>
      <p:sp>
        <p:nvSpPr>
          <p:cNvPr id="5" name="TextBox 4">
            <a:extLst>
              <a:ext uri="{FF2B5EF4-FFF2-40B4-BE49-F238E27FC236}">
                <a16:creationId xmlns:a16="http://schemas.microsoft.com/office/drawing/2014/main" id="{C43AE3DA-B58B-40AC-B9EE-0BBA859A1AF4}"/>
              </a:ext>
            </a:extLst>
          </p:cNvPr>
          <p:cNvSpPr txBox="1"/>
          <p:nvPr/>
        </p:nvSpPr>
        <p:spPr>
          <a:xfrm>
            <a:off x="550416" y="828542"/>
            <a:ext cx="1507724" cy="347582"/>
          </a:xfrm>
          <a:prstGeom prst="rect">
            <a:avLst/>
          </a:prstGeom>
          <a:noFill/>
          <a:ln>
            <a:noFill/>
            <a:miter lim="800000"/>
          </a:ln>
        </p:spPr>
        <p:txBody>
          <a:bodyPr wrap="square" lIns="0" tIns="0" rIns="0" bIns="0" rtlCol="0">
            <a:noAutofit/>
          </a:bodyPr>
          <a:lstStyle/>
          <a:p>
            <a:pPr algn="l">
              <a:spcBef>
                <a:spcPts val="600"/>
              </a:spcBef>
              <a:spcAft>
                <a:spcPts val="0"/>
              </a:spcAft>
            </a:pPr>
            <a:r>
              <a:rPr lang="en-IN" sz="1800" dirty="0">
                <a:solidFill>
                  <a:schemeClr val="accent1"/>
                </a:solidFill>
              </a:rPr>
              <a:t>Q3.1 and 3.2</a:t>
            </a:r>
          </a:p>
        </p:txBody>
      </p:sp>
    </p:spTree>
    <p:extLst>
      <p:ext uri="{BB962C8B-B14F-4D97-AF65-F5344CB8AC3E}">
        <p14:creationId xmlns:p14="http://schemas.microsoft.com/office/powerpoint/2010/main" val="3204733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66AA317-6B0F-4D49-A5D3-747F8736C17B}"/>
              </a:ext>
            </a:extLst>
          </p:cNvPr>
          <p:cNvCxnSpPr>
            <a:cxnSpLocks/>
          </p:cNvCxnSpPr>
          <p:nvPr/>
        </p:nvCxnSpPr>
        <p:spPr>
          <a:xfrm>
            <a:off x="0" y="531042"/>
            <a:ext cx="9250532" cy="0"/>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A950EC4-C252-42A6-B0F4-8995A64014A6}"/>
              </a:ext>
            </a:extLst>
          </p:cNvPr>
          <p:cNvSpPr txBox="1"/>
          <p:nvPr/>
        </p:nvSpPr>
        <p:spPr>
          <a:xfrm>
            <a:off x="823996" y="92112"/>
            <a:ext cx="10515600" cy="830997"/>
          </a:xfrm>
          <a:prstGeom prst="rect">
            <a:avLst/>
          </a:prstGeom>
          <a:noFill/>
          <a:effectLst/>
        </p:spPr>
        <p:txBody>
          <a:bodyPr wrap="square" lIns="0" tIns="0" rIns="0" bIns="0" rtlCol="0" anchor="t">
            <a:spAutoFit/>
          </a:bodyPr>
          <a:lstStyle/>
          <a:p>
            <a:pPr algn="r"/>
            <a:r>
              <a:rPr lang="en-US" sz="5400" b="1" dirty="0">
                <a:solidFill>
                  <a:schemeClr val="tx1">
                    <a:lumMod val="75000"/>
                    <a:lumOff val="25000"/>
                  </a:schemeClr>
                </a:solidFill>
                <a:latin typeface="+mj-lt"/>
                <a:ea typeface="Segoe UI Black" panose="020B0A02040204020203" pitchFamily="34" charset="0"/>
                <a:cs typeface="Segoe UI" panose="020B0502040204020203" pitchFamily="34" charset="0"/>
              </a:rPr>
              <a:t>Part 3 </a:t>
            </a:r>
            <a:endParaRPr lang="en-US" sz="54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sp>
        <p:nvSpPr>
          <p:cNvPr id="8" name="AutoShape 2">
            <a:extLst>
              <a:ext uri="{FF2B5EF4-FFF2-40B4-BE49-F238E27FC236}">
                <a16:creationId xmlns:a16="http://schemas.microsoft.com/office/drawing/2014/main" id="{6DFD75E5-C9AA-4ADD-AE03-08557E81B606}"/>
              </a:ext>
            </a:extLst>
          </p:cNvPr>
          <p:cNvSpPr>
            <a:spLocks noChangeAspect="1" noChangeArrowheads="1"/>
          </p:cNvSpPr>
          <p:nvPr/>
        </p:nvSpPr>
        <p:spPr bwMode="auto">
          <a:xfrm>
            <a:off x="5943600" y="3276600"/>
            <a:ext cx="3017520" cy="30175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Rectangle 13">
            <a:extLst>
              <a:ext uri="{FF2B5EF4-FFF2-40B4-BE49-F238E27FC236}">
                <a16:creationId xmlns:a16="http://schemas.microsoft.com/office/drawing/2014/main" id="{839574B1-D790-418C-8C07-3B758337A4B8}"/>
              </a:ext>
            </a:extLst>
          </p:cNvPr>
          <p:cNvSpPr/>
          <p:nvPr/>
        </p:nvSpPr>
        <p:spPr>
          <a:xfrm>
            <a:off x="6835807" y="1353736"/>
            <a:ext cx="4606740" cy="4017252"/>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15" name="TextBox 14">
            <a:extLst>
              <a:ext uri="{FF2B5EF4-FFF2-40B4-BE49-F238E27FC236}">
                <a16:creationId xmlns:a16="http://schemas.microsoft.com/office/drawing/2014/main" id="{D2AE1001-86A0-4393-9717-D48FC3A09129}"/>
              </a:ext>
            </a:extLst>
          </p:cNvPr>
          <p:cNvSpPr txBox="1"/>
          <p:nvPr/>
        </p:nvSpPr>
        <p:spPr>
          <a:xfrm>
            <a:off x="7155537" y="1634774"/>
            <a:ext cx="2914252" cy="215444"/>
          </a:xfrm>
          <a:prstGeom prst="rect">
            <a:avLst/>
          </a:prstGeom>
          <a:noFill/>
          <a:ln w="6350">
            <a:noFill/>
            <a:prstDash val="dash"/>
          </a:ln>
        </p:spPr>
        <p:txBody>
          <a:bodyPr wrap="square" lIns="0" tIns="0" rIns="0" bIns="0" rtlCol="0">
            <a:spAutoFit/>
          </a:bodyPr>
          <a:lstStyle/>
          <a:p>
            <a:r>
              <a:rPr lang="en-US" sz="1200" b="1" dirty="0">
                <a:solidFill>
                  <a:srgbClr val="E2583D"/>
                </a:solidFill>
              </a:rPr>
              <a:t> </a:t>
            </a:r>
            <a:r>
              <a:rPr lang="en-US" b="1" dirty="0">
                <a:solidFill>
                  <a:srgbClr val="E2583D"/>
                </a:solidFill>
              </a:rPr>
              <a:t>Question 3.3</a:t>
            </a:r>
          </a:p>
        </p:txBody>
      </p:sp>
      <p:sp>
        <p:nvSpPr>
          <p:cNvPr id="16" name="TextBox 15">
            <a:extLst>
              <a:ext uri="{FF2B5EF4-FFF2-40B4-BE49-F238E27FC236}">
                <a16:creationId xmlns:a16="http://schemas.microsoft.com/office/drawing/2014/main" id="{D1547919-4CDB-4BF5-B202-A3B253B451E3}"/>
              </a:ext>
            </a:extLst>
          </p:cNvPr>
          <p:cNvSpPr txBox="1"/>
          <p:nvPr/>
        </p:nvSpPr>
        <p:spPr>
          <a:xfrm>
            <a:off x="7155537" y="2131255"/>
            <a:ext cx="3967279" cy="2462213"/>
          </a:xfrm>
          <a:prstGeom prst="rect">
            <a:avLst/>
          </a:prstGeom>
          <a:noFill/>
          <a:ln w="6350">
            <a:noFill/>
            <a:prstDash val="dash"/>
          </a:ln>
        </p:spPr>
        <p:txBody>
          <a:bodyPr wrap="square" lIns="0" tIns="0" rIns="0" bIns="0" rtlCol="0">
            <a:spAutoFit/>
          </a:bodyPr>
          <a:lstStyle/>
          <a:p>
            <a:r>
              <a:rPr lang="en-US" sz="1600" dirty="0">
                <a:solidFill>
                  <a:prstClr val="white"/>
                </a:solidFill>
              </a:rPr>
              <a:t>On analysis it was concluded that the strategy of not targeting specific customer segment with specific channel should be changed as each segment has their own specific distribution channel which they prefer more over other, hence targeting with those specific channels only could help to decrease promotional cost which was first being used over other age groups and hence increase profitability.</a:t>
            </a:r>
          </a:p>
        </p:txBody>
      </p:sp>
      <p:graphicFrame>
        <p:nvGraphicFramePr>
          <p:cNvPr id="6" name="Table 6">
            <a:extLst>
              <a:ext uri="{FF2B5EF4-FFF2-40B4-BE49-F238E27FC236}">
                <a16:creationId xmlns:a16="http://schemas.microsoft.com/office/drawing/2014/main" id="{6DB4AAB7-170D-4DD7-BDE9-6F6017C46CBC}"/>
              </a:ext>
            </a:extLst>
          </p:cNvPr>
          <p:cNvGraphicFramePr>
            <a:graphicFrameLocks noGrp="1"/>
          </p:cNvGraphicFramePr>
          <p:nvPr>
            <p:extLst>
              <p:ext uri="{D42A27DB-BD31-4B8C-83A1-F6EECF244321}">
                <p14:modId xmlns:p14="http://schemas.microsoft.com/office/powerpoint/2010/main" val="3214909844"/>
              </p:ext>
            </p:extLst>
          </p:nvPr>
        </p:nvGraphicFramePr>
        <p:xfrm>
          <a:off x="839709" y="1353736"/>
          <a:ext cx="5498946" cy="4017252"/>
        </p:xfrm>
        <a:graphic>
          <a:graphicData uri="http://schemas.openxmlformats.org/drawingml/2006/table">
            <a:tbl>
              <a:tblPr firstRow="1" bandRow="1">
                <a:tableStyleId>{3B4B98B0-60AC-42C2-AFA5-B58CD77FA1E5}</a:tableStyleId>
              </a:tblPr>
              <a:tblGrid>
                <a:gridCol w="1832982">
                  <a:extLst>
                    <a:ext uri="{9D8B030D-6E8A-4147-A177-3AD203B41FA5}">
                      <a16:colId xmlns:a16="http://schemas.microsoft.com/office/drawing/2014/main" val="1208959139"/>
                    </a:ext>
                  </a:extLst>
                </a:gridCol>
                <a:gridCol w="1832982">
                  <a:extLst>
                    <a:ext uri="{9D8B030D-6E8A-4147-A177-3AD203B41FA5}">
                      <a16:colId xmlns:a16="http://schemas.microsoft.com/office/drawing/2014/main" val="939979905"/>
                    </a:ext>
                  </a:extLst>
                </a:gridCol>
                <a:gridCol w="1832982">
                  <a:extLst>
                    <a:ext uri="{9D8B030D-6E8A-4147-A177-3AD203B41FA5}">
                      <a16:colId xmlns:a16="http://schemas.microsoft.com/office/drawing/2014/main" val="2987688742"/>
                    </a:ext>
                  </a:extLst>
                </a:gridCol>
              </a:tblGrid>
              <a:tr h="964141">
                <a:tc>
                  <a:txBody>
                    <a:bodyPr/>
                    <a:lstStyle/>
                    <a:p>
                      <a:r>
                        <a:rPr lang="en-IN" dirty="0"/>
                        <a:t>Age-Groups</a:t>
                      </a:r>
                    </a:p>
                  </a:txBody>
                  <a:tcPr/>
                </a:tc>
                <a:tc>
                  <a:txBody>
                    <a:bodyPr/>
                    <a:lstStyle/>
                    <a:p>
                      <a:r>
                        <a:rPr lang="en-IN" dirty="0"/>
                        <a:t>Preferred Media</a:t>
                      </a:r>
                    </a:p>
                  </a:txBody>
                  <a:tcPr/>
                </a:tc>
                <a:tc>
                  <a:txBody>
                    <a:bodyPr/>
                    <a:lstStyle/>
                    <a:p>
                      <a:r>
                        <a:rPr lang="en-IN" dirty="0"/>
                        <a:t>% of weekly time</a:t>
                      </a:r>
                    </a:p>
                  </a:txBody>
                  <a:tcPr/>
                </a:tc>
                <a:extLst>
                  <a:ext uri="{0D108BD9-81ED-4DB2-BD59-A6C34878D82A}">
                    <a16:rowId xmlns:a16="http://schemas.microsoft.com/office/drawing/2014/main" val="1984477138"/>
                  </a:ext>
                </a:extLst>
              </a:tr>
              <a:tr h="558589">
                <a:tc>
                  <a:txBody>
                    <a:bodyPr/>
                    <a:lstStyle/>
                    <a:p>
                      <a:r>
                        <a:rPr lang="en-IN" dirty="0"/>
                        <a:t>Children</a:t>
                      </a:r>
                    </a:p>
                  </a:txBody>
                  <a:tcPr/>
                </a:tc>
                <a:tc>
                  <a:txBody>
                    <a:bodyPr/>
                    <a:lstStyle/>
                    <a:p>
                      <a:r>
                        <a:rPr lang="en-IN" dirty="0"/>
                        <a:t>Tv</a:t>
                      </a:r>
                    </a:p>
                  </a:txBody>
                  <a:tcPr/>
                </a:tc>
                <a:tc>
                  <a:txBody>
                    <a:bodyPr/>
                    <a:lstStyle/>
                    <a:p>
                      <a:r>
                        <a:rPr lang="en-IN" dirty="0"/>
                        <a:t>56.6</a:t>
                      </a:r>
                    </a:p>
                  </a:txBody>
                  <a:tcPr/>
                </a:tc>
                <a:extLst>
                  <a:ext uri="{0D108BD9-81ED-4DB2-BD59-A6C34878D82A}">
                    <a16:rowId xmlns:a16="http://schemas.microsoft.com/office/drawing/2014/main" val="3601972490"/>
                  </a:ext>
                </a:extLst>
              </a:tr>
              <a:tr h="1377344">
                <a:tc>
                  <a:txBody>
                    <a:bodyPr/>
                    <a:lstStyle/>
                    <a:p>
                      <a:r>
                        <a:rPr lang="en-IN" dirty="0"/>
                        <a:t>Young Corporate</a:t>
                      </a:r>
                    </a:p>
                  </a:txBody>
                  <a:tcPr/>
                </a:tc>
                <a:tc>
                  <a:txBody>
                    <a:bodyPr/>
                    <a:lstStyle/>
                    <a:p>
                      <a:r>
                        <a:rPr lang="en-IN" dirty="0"/>
                        <a:t>Browsing internet and social media</a:t>
                      </a:r>
                    </a:p>
                  </a:txBody>
                  <a:tcPr/>
                </a:tc>
                <a:tc>
                  <a:txBody>
                    <a:bodyPr/>
                    <a:lstStyle/>
                    <a:p>
                      <a:r>
                        <a:rPr lang="en-IN" dirty="0"/>
                        <a:t>80</a:t>
                      </a:r>
                    </a:p>
                  </a:txBody>
                  <a:tcPr/>
                </a:tc>
                <a:extLst>
                  <a:ext uri="{0D108BD9-81ED-4DB2-BD59-A6C34878D82A}">
                    <a16:rowId xmlns:a16="http://schemas.microsoft.com/office/drawing/2014/main" val="3122735619"/>
                  </a:ext>
                </a:extLst>
              </a:tr>
              <a:tr h="558589">
                <a:tc>
                  <a:txBody>
                    <a:bodyPr/>
                    <a:lstStyle/>
                    <a:p>
                      <a:r>
                        <a:rPr lang="en-IN" dirty="0"/>
                        <a:t>Mid to senior</a:t>
                      </a:r>
                    </a:p>
                  </a:txBody>
                  <a:tcPr/>
                </a:tc>
                <a:tc>
                  <a:txBody>
                    <a:bodyPr/>
                    <a:lstStyle/>
                    <a:p>
                      <a:r>
                        <a:rPr lang="en-IN" dirty="0"/>
                        <a:t>Tv</a:t>
                      </a:r>
                    </a:p>
                  </a:txBody>
                  <a:tcPr/>
                </a:tc>
                <a:tc>
                  <a:txBody>
                    <a:bodyPr/>
                    <a:lstStyle/>
                    <a:p>
                      <a:r>
                        <a:rPr lang="en-IN" dirty="0"/>
                        <a:t>36.36</a:t>
                      </a:r>
                    </a:p>
                  </a:txBody>
                  <a:tcPr/>
                </a:tc>
                <a:extLst>
                  <a:ext uri="{0D108BD9-81ED-4DB2-BD59-A6C34878D82A}">
                    <a16:rowId xmlns:a16="http://schemas.microsoft.com/office/drawing/2014/main" val="1349956628"/>
                  </a:ext>
                </a:extLst>
              </a:tr>
              <a:tr h="558589">
                <a:tc>
                  <a:txBody>
                    <a:bodyPr/>
                    <a:lstStyle/>
                    <a:p>
                      <a:r>
                        <a:rPr lang="en-IN" dirty="0"/>
                        <a:t>Senior</a:t>
                      </a:r>
                    </a:p>
                  </a:txBody>
                  <a:tcPr/>
                </a:tc>
                <a:tc>
                  <a:txBody>
                    <a:bodyPr/>
                    <a:lstStyle/>
                    <a:p>
                      <a:r>
                        <a:rPr lang="en-IN" dirty="0"/>
                        <a:t>Print</a:t>
                      </a:r>
                    </a:p>
                  </a:txBody>
                  <a:tcPr/>
                </a:tc>
                <a:tc>
                  <a:txBody>
                    <a:bodyPr/>
                    <a:lstStyle/>
                    <a:p>
                      <a:r>
                        <a:rPr lang="en-IN" dirty="0"/>
                        <a:t>54.54</a:t>
                      </a:r>
                    </a:p>
                  </a:txBody>
                  <a:tcPr/>
                </a:tc>
                <a:extLst>
                  <a:ext uri="{0D108BD9-81ED-4DB2-BD59-A6C34878D82A}">
                    <a16:rowId xmlns:a16="http://schemas.microsoft.com/office/drawing/2014/main" val="3893321594"/>
                  </a:ext>
                </a:extLst>
              </a:tr>
            </a:tbl>
          </a:graphicData>
        </a:graphic>
      </p:graphicFrame>
    </p:spTree>
    <p:extLst>
      <p:ext uri="{BB962C8B-B14F-4D97-AF65-F5344CB8AC3E}">
        <p14:creationId xmlns:p14="http://schemas.microsoft.com/office/powerpoint/2010/main" val="1693163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6978-529D-44FC-A40E-64E363E965D3}"/>
              </a:ext>
            </a:extLst>
          </p:cNvPr>
          <p:cNvSpPr>
            <a:spLocks noGrp="1"/>
          </p:cNvSpPr>
          <p:nvPr>
            <p:ph type="title"/>
          </p:nvPr>
        </p:nvSpPr>
        <p:spPr>
          <a:xfrm>
            <a:off x="655173" y="3182778"/>
            <a:ext cx="11091672" cy="492443"/>
          </a:xfrm>
        </p:spPr>
        <p:txBody>
          <a:bodyPr/>
          <a:lstStyle/>
          <a:p>
            <a:pPr algn="ctr"/>
            <a:r>
              <a:rPr lang="en-US" dirty="0"/>
              <a:t>THANK YOU! </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83225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EAE2-4DAB-7146-BF16-FDD58E450D76}"/>
              </a:ext>
            </a:extLst>
          </p:cNvPr>
          <p:cNvSpPr>
            <a:spLocks noGrp="1"/>
          </p:cNvSpPr>
          <p:nvPr>
            <p:ph type="title"/>
          </p:nvPr>
        </p:nvSpPr>
        <p:spPr>
          <a:xfrm>
            <a:off x="550164" y="429768"/>
            <a:ext cx="11091672" cy="492443"/>
          </a:xfrm>
        </p:spPr>
        <p:txBody>
          <a:bodyPr/>
          <a:lstStyle/>
          <a:p>
            <a:r>
              <a:rPr lang="en-US" dirty="0"/>
              <a:t>Team details</a:t>
            </a:r>
          </a:p>
        </p:txBody>
      </p:sp>
      <p:graphicFrame>
        <p:nvGraphicFramePr>
          <p:cNvPr id="13" name="Table 12">
            <a:extLst>
              <a:ext uri="{FF2B5EF4-FFF2-40B4-BE49-F238E27FC236}">
                <a16:creationId xmlns:a16="http://schemas.microsoft.com/office/drawing/2014/main" id="{38B81C39-9B88-4290-935B-273276D4C997}"/>
              </a:ext>
            </a:extLst>
          </p:cNvPr>
          <p:cNvGraphicFramePr>
            <a:graphicFrameLocks noGrp="1"/>
          </p:cNvGraphicFramePr>
          <p:nvPr>
            <p:extLst>
              <p:ext uri="{D42A27DB-BD31-4B8C-83A1-F6EECF244321}">
                <p14:modId xmlns:p14="http://schemas.microsoft.com/office/powerpoint/2010/main" val="961663897"/>
              </p:ext>
            </p:extLst>
          </p:nvPr>
        </p:nvGraphicFramePr>
        <p:xfrm>
          <a:off x="798004" y="1389132"/>
          <a:ext cx="6146806" cy="2717249"/>
        </p:xfrm>
        <a:graphic>
          <a:graphicData uri="http://schemas.openxmlformats.org/drawingml/2006/table">
            <a:tbl>
              <a:tblPr firstRow="1" bandRow="1">
                <a:tableStyleId>{3B4B98B0-60AC-42C2-AFA5-B58CD77FA1E5}</a:tableStyleId>
              </a:tblPr>
              <a:tblGrid>
                <a:gridCol w="1726201">
                  <a:extLst>
                    <a:ext uri="{9D8B030D-6E8A-4147-A177-3AD203B41FA5}">
                      <a16:colId xmlns:a16="http://schemas.microsoft.com/office/drawing/2014/main" val="2408219074"/>
                    </a:ext>
                  </a:extLst>
                </a:gridCol>
                <a:gridCol w="4420605">
                  <a:extLst>
                    <a:ext uri="{9D8B030D-6E8A-4147-A177-3AD203B41FA5}">
                      <a16:colId xmlns:a16="http://schemas.microsoft.com/office/drawing/2014/main" val="4088096121"/>
                    </a:ext>
                  </a:extLst>
                </a:gridCol>
              </a:tblGrid>
              <a:tr h="2986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dirty="0">
                          <a:ln>
                            <a:noFill/>
                          </a:ln>
                          <a:solidFill>
                            <a:schemeClr val="accent2"/>
                          </a:solidFill>
                          <a:effectLst/>
                          <a:uLnTx/>
                          <a:uFillTx/>
                          <a:latin typeface="Arial" panose="020B0604020202020204" pitchFamily="34" charset="0"/>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a:t>DIVERGENT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27000967"/>
                  </a:ext>
                </a:extLst>
              </a:tr>
              <a:tr h="522689">
                <a:tc>
                  <a:txBody>
                    <a:bodyPr/>
                    <a:lstStyle/>
                    <a:p>
                      <a:pPr marL="0" indent="0" algn="l" defTabSz="914400" rtl="0" eaLnBrk="1" latinLnBrk="0" hangingPunct="1">
                        <a:lnSpc>
                          <a:spcPct val="100000"/>
                        </a:lnSpc>
                        <a:spcBef>
                          <a:spcPts val="600"/>
                        </a:spcBef>
                        <a:spcAft>
                          <a:spcPts val="0"/>
                        </a:spcAft>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College Name</a:t>
                      </a:r>
                    </a:p>
                  </a:txBody>
                  <a:tcPr>
                    <a:lnL w="12700" cap="flat" cmpd="sng" algn="ctr">
                      <a:solidFill>
                        <a:schemeClr val="tx1"/>
                      </a:solidFill>
                      <a:prstDash val="solid"/>
                      <a:round/>
                      <a:headEnd type="none" w="med" len="med"/>
                      <a:tailEnd type="none" w="med" len="med"/>
                    </a:lnL>
                    <a:noFill/>
                  </a:tcPr>
                </a:tc>
                <a:tc>
                  <a:txBody>
                    <a:bodyPr/>
                    <a:lstStyle/>
                    <a:p>
                      <a:r>
                        <a:rPr lang="en-US" dirty="0"/>
                        <a:t>Indian Institute of Technology Guwahati</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551000395"/>
                  </a:ext>
                </a:extLst>
              </a:tr>
              <a:tr h="298680">
                <a:tc>
                  <a:txBody>
                    <a:bodyPr/>
                    <a:lstStyle/>
                    <a:p>
                      <a:pPr marL="0" indent="0" algn="l" defTabSz="914400" rtl="0" eaLnBrk="1" latinLnBrk="0" hangingPunct="1">
                        <a:lnSpc>
                          <a:spcPct val="100000"/>
                        </a:lnSpc>
                        <a:spcBef>
                          <a:spcPts val="600"/>
                        </a:spcBef>
                        <a:spcAft>
                          <a:spcPts val="0"/>
                        </a:spcAft>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Team Leader</a:t>
                      </a:r>
                    </a:p>
                  </a:txBody>
                  <a:tcPr>
                    <a:lnL w="12700" cap="flat" cmpd="sng" algn="ctr">
                      <a:solidFill>
                        <a:schemeClr val="tx1"/>
                      </a:solidFill>
                      <a:prstDash val="solid"/>
                      <a:round/>
                      <a:headEnd type="none" w="med" len="med"/>
                      <a:tailEnd type="none" w="med" len="med"/>
                    </a:lnL>
                    <a:noFill/>
                  </a:tcPr>
                </a:tc>
                <a:tc>
                  <a:txBody>
                    <a:bodyPr/>
                    <a:lstStyle/>
                    <a:p>
                      <a:r>
                        <a:rPr lang="en-US" dirty="0"/>
                        <a:t>Tathagata Bhowmik</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5170474"/>
                  </a:ext>
                </a:extLst>
              </a:tr>
              <a:tr h="298680">
                <a:tc>
                  <a:txBody>
                    <a:bodyPr/>
                    <a:lstStyle/>
                    <a:p>
                      <a:pPr marL="0" indent="0" algn="l" defTabSz="914400" rtl="0" eaLnBrk="1" latinLnBrk="0" hangingPunct="1">
                        <a:lnSpc>
                          <a:spcPct val="100000"/>
                        </a:lnSpc>
                        <a:spcBef>
                          <a:spcPts val="600"/>
                        </a:spcBef>
                        <a:spcAft>
                          <a:spcPts val="0"/>
                        </a:spcAft>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Team Member 2</a:t>
                      </a:r>
                    </a:p>
                  </a:txBody>
                  <a:tcPr>
                    <a:lnL w="12700" cap="flat" cmpd="sng" algn="ctr">
                      <a:solidFill>
                        <a:schemeClr val="tx1"/>
                      </a:solidFill>
                      <a:prstDash val="solid"/>
                      <a:round/>
                      <a:headEnd type="none" w="med" len="med"/>
                      <a:tailEnd type="none" w="med" len="med"/>
                    </a:lnL>
                    <a:noFill/>
                  </a:tcPr>
                </a:tc>
                <a:tc>
                  <a:txBody>
                    <a:bodyPr/>
                    <a:lstStyle/>
                    <a:p>
                      <a:r>
                        <a:rPr lang="en-US" dirty="0"/>
                        <a:t>Nilay Pandey</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7376829"/>
                  </a:ext>
                </a:extLst>
              </a:tr>
              <a:tr h="29868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Team Member 3</a:t>
                      </a:r>
                    </a:p>
                  </a:txBody>
                  <a:tcPr>
                    <a:lnL w="12700" cap="flat" cmpd="sng" algn="ctr">
                      <a:solidFill>
                        <a:schemeClr val="tx1"/>
                      </a:solidFill>
                      <a:prstDash val="solid"/>
                      <a:round/>
                      <a:headEnd type="none" w="med" len="med"/>
                      <a:tailEnd type="none" w="med" len="med"/>
                    </a:lnL>
                    <a:noFill/>
                  </a:tcPr>
                </a:tc>
                <a:tc>
                  <a:txBody>
                    <a:bodyPr/>
                    <a:lstStyle/>
                    <a:p>
                      <a:r>
                        <a:rPr lang="en-US" dirty="0"/>
                        <a:t>Hrithik Kumar Verma</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055357728"/>
                  </a:ext>
                </a:extLst>
              </a:tr>
              <a:tr h="29868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noFill/>
                  </a:tcPr>
                </a:tc>
                <a:tc>
                  <a:txBody>
                    <a:bodyPr/>
                    <a:lstStyle/>
                    <a:p>
                      <a:endParaRPr lang="en-US" dirty="0"/>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777088467"/>
                  </a:ext>
                </a:extLst>
              </a:tr>
              <a:tr h="29868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3700495"/>
                  </a:ext>
                </a:extLst>
              </a:tr>
            </a:tbl>
          </a:graphicData>
        </a:graphic>
      </p:graphicFrame>
    </p:spTree>
    <p:extLst>
      <p:ext uri="{BB962C8B-B14F-4D97-AF65-F5344CB8AC3E}">
        <p14:creationId xmlns:p14="http://schemas.microsoft.com/office/powerpoint/2010/main" val="2570359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AB2B2C1-B7AB-4083-81F1-5D3A78D943E6}"/>
              </a:ext>
            </a:extLst>
          </p:cNvPr>
          <p:cNvSpPr>
            <a:spLocks noGrp="1"/>
          </p:cNvSpPr>
          <p:nvPr>
            <p:ph type="body" idx="1"/>
          </p:nvPr>
        </p:nvSpPr>
        <p:spPr/>
        <p:txBody>
          <a:bodyPr/>
          <a:lstStyle/>
          <a:p>
            <a:r>
              <a:rPr lang="en-US" dirty="0"/>
              <a:t>scenario One – Business Consulting</a:t>
            </a:r>
          </a:p>
        </p:txBody>
      </p:sp>
    </p:spTree>
    <p:extLst>
      <p:ext uri="{BB962C8B-B14F-4D97-AF65-F5344CB8AC3E}">
        <p14:creationId xmlns:p14="http://schemas.microsoft.com/office/powerpoint/2010/main" val="270604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B6E21E4-7389-472E-8B8E-6ACA08776F43}"/>
              </a:ext>
            </a:extLst>
          </p:cNvPr>
          <p:cNvCxnSpPr>
            <a:cxnSpLocks/>
          </p:cNvCxnSpPr>
          <p:nvPr/>
        </p:nvCxnSpPr>
        <p:spPr>
          <a:xfrm>
            <a:off x="0" y="742523"/>
            <a:ext cx="8610600" cy="0"/>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45EEFBD-C9DB-4252-9860-F4CAD0A0B5BD}"/>
              </a:ext>
            </a:extLst>
          </p:cNvPr>
          <p:cNvSpPr txBox="1"/>
          <p:nvPr/>
        </p:nvSpPr>
        <p:spPr>
          <a:xfrm>
            <a:off x="838200" y="496301"/>
            <a:ext cx="10515600" cy="492443"/>
          </a:xfrm>
          <a:prstGeom prst="rect">
            <a:avLst/>
          </a:prstGeom>
          <a:noFill/>
          <a:effectLst/>
        </p:spPr>
        <p:txBody>
          <a:bodyPr wrap="square" lIns="0" tIns="0" rIns="0" bIns="0" rtlCol="0" anchor="t">
            <a:spAutoFit/>
          </a:bodyPr>
          <a:lstStyle/>
          <a:p>
            <a:pPr algn="r"/>
            <a:r>
              <a:rPr lang="en-US" sz="3200" b="1" dirty="0">
                <a:solidFill>
                  <a:schemeClr val="tx1">
                    <a:lumMod val="75000"/>
                    <a:lumOff val="25000"/>
                  </a:schemeClr>
                </a:solidFill>
                <a:latin typeface="+mj-lt"/>
                <a:ea typeface="Segoe UI Black" panose="020B0A02040204020203" pitchFamily="34" charset="0"/>
                <a:cs typeface="Segoe UI" panose="020B0502040204020203" pitchFamily="34" charset="0"/>
              </a:rPr>
              <a:t>OVERVIEW </a:t>
            </a:r>
            <a:endParaRPr lang="en-US" sz="32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grpSp>
        <p:nvGrpSpPr>
          <p:cNvPr id="15" name="Group 14">
            <a:extLst>
              <a:ext uri="{FF2B5EF4-FFF2-40B4-BE49-F238E27FC236}">
                <a16:creationId xmlns:a16="http://schemas.microsoft.com/office/drawing/2014/main" id="{6DAAA6F5-6B38-4E96-A6C8-8E235622672A}"/>
              </a:ext>
            </a:extLst>
          </p:cNvPr>
          <p:cNvGrpSpPr/>
          <p:nvPr/>
        </p:nvGrpSpPr>
        <p:grpSpPr>
          <a:xfrm>
            <a:off x="5948664" y="2249097"/>
            <a:ext cx="5443236" cy="1078954"/>
            <a:chOff x="6095999" y="1516950"/>
            <a:chExt cx="5257799" cy="1078954"/>
          </a:xfrm>
        </p:grpSpPr>
        <p:sp>
          <p:nvSpPr>
            <p:cNvPr id="16" name="TextBox 15">
              <a:extLst>
                <a:ext uri="{FF2B5EF4-FFF2-40B4-BE49-F238E27FC236}">
                  <a16:creationId xmlns:a16="http://schemas.microsoft.com/office/drawing/2014/main" id="{EE06E28B-F62F-4A6E-ABDE-55194D1A3025}"/>
                </a:ext>
              </a:extLst>
            </p:cNvPr>
            <p:cNvSpPr txBox="1"/>
            <p:nvPr/>
          </p:nvSpPr>
          <p:spPr>
            <a:xfrm>
              <a:off x="6095999" y="1734130"/>
              <a:ext cx="5257799" cy="861774"/>
            </a:xfrm>
            <a:prstGeom prst="rect">
              <a:avLst/>
            </a:prstGeom>
            <a:noFill/>
          </p:spPr>
          <p:txBody>
            <a:bodyPr wrap="square" lIns="0" tIns="0" rIns="0" bIns="0" rtlCol="0" anchor="ctr">
              <a:spAutoFit/>
            </a:bodyPr>
            <a:lstStyle/>
            <a:p>
              <a:r>
                <a:rPr lang="en-US" dirty="0">
                  <a:latin typeface="+mj-lt"/>
                  <a:cs typeface="Calibri" panose="020F0502020204030204" pitchFamily="34" charset="0"/>
                </a:rPr>
                <a:t>Pulse Beverages, a leading nutrition drink manufacturer and seller in the US and India has introduced its unique drink Aqua. With the rising revenue, the company is concerned about its rising marketing costs.</a:t>
              </a:r>
              <a:endParaRPr lang="en-US" sz="1400" dirty="0">
                <a:latin typeface="+mj-lt"/>
                <a:cs typeface="Calibri" panose="020F0502020204030204" pitchFamily="34" charset="0"/>
              </a:endParaRPr>
            </a:p>
          </p:txBody>
        </p:sp>
        <p:sp>
          <p:nvSpPr>
            <p:cNvPr id="17" name="TextBox 16">
              <a:extLst>
                <a:ext uri="{FF2B5EF4-FFF2-40B4-BE49-F238E27FC236}">
                  <a16:creationId xmlns:a16="http://schemas.microsoft.com/office/drawing/2014/main" id="{BBD34DC5-C177-44D1-8D5B-3686C373DC66}"/>
                </a:ext>
              </a:extLst>
            </p:cNvPr>
            <p:cNvSpPr txBox="1"/>
            <p:nvPr/>
          </p:nvSpPr>
          <p:spPr>
            <a:xfrm>
              <a:off x="6095999" y="1516950"/>
              <a:ext cx="5257799" cy="307777"/>
            </a:xfrm>
            <a:prstGeom prst="rect">
              <a:avLst/>
            </a:prstGeom>
            <a:noFill/>
          </p:spPr>
          <p:txBody>
            <a:bodyPr wrap="square" lIns="0" tIns="0" rIns="0" bIns="0" rtlCol="0" anchor="ctr">
              <a:spAutoFit/>
            </a:bodyPr>
            <a:lstStyle/>
            <a:p>
              <a:endParaRPr lang="en-US" sz="2000" b="1" dirty="0">
                <a:latin typeface="+mj-lt"/>
                <a:cs typeface="Calibri" panose="020F0502020204030204" pitchFamily="34" charset="0"/>
              </a:endParaRPr>
            </a:p>
          </p:txBody>
        </p:sp>
      </p:grpSp>
      <p:grpSp>
        <p:nvGrpSpPr>
          <p:cNvPr id="18" name="Group 17">
            <a:extLst>
              <a:ext uri="{FF2B5EF4-FFF2-40B4-BE49-F238E27FC236}">
                <a16:creationId xmlns:a16="http://schemas.microsoft.com/office/drawing/2014/main" id="{BF875D0B-41F8-437A-9267-337C276AB8E1}"/>
              </a:ext>
            </a:extLst>
          </p:cNvPr>
          <p:cNvGrpSpPr/>
          <p:nvPr/>
        </p:nvGrpSpPr>
        <p:grpSpPr>
          <a:xfrm>
            <a:off x="4782454" y="2289164"/>
            <a:ext cx="834422" cy="834422"/>
            <a:chOff x="4707238" y="1473501"/>
            <a:chExt cx="834422" cy="834422"/>
          </a:xfrm>
        </p:grpSpPr>
        <p:sp>
          <p:nvSpPr>
            <p:cNvPr id="19" name="Arc 18">
              <a:extLst>
                <a:ext uri="{FF2B5EF4-FFF2-40B4-BE49-F238E27FC236}">
                  <a16:creationId xmlns:a16="http://schemas.microsoft.com/office/drawing/2014/main" id="{069F64CA-F3E8-4C6B-9850-FCD32EA36B98}"/>
                </a:ext>
              </a:extLst>
            </p:cNvPr>
            <p:cNvSpPr/>
            <p:nvPr/>
          </p:nvSpPr>
          <p:spPr>
            <a:xfrm>
              <a:off x="4707238" y="1473501"/>
              <a:ext cx="834422" cy="834422"/>
            </a:xfrm>
            <a:prstGeom prst="arc">
              <a:avLst>
                <a:gd name="adj1" fmla="val 13370406"/>
                <a:gd name="adj2" fmla="val 7536460"/>
              </a:avLst>
            </a:prstGeom>
            <a:gradFill>
              <a:gsLst>
                <a:gs pos="0">
                  <a:srgbClr val="405666">
                    <a:alpha val="85000"/>
                  </a:srgbClr>
                </a:gs>
                <a:gs pos="100000">
                  <a:srgbClr val="FD593D"/>
                </a:gs>
              </a:gsLst>
              <a:lin ang="2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Oval 19">
              <a:extLst>
                <a:ext uri="{FF2B5EF4-FFF2-40B4-BE49-F238E27FC236}">
                  <a16:creationId xmlns:a16="http://schemas.microsoft.com/office/drawing/2014/main" id="{7DE0D128-92B3-47EA-B81B-E4B2B2D1EC24}"/>
                </a:ext>
              </a:extLst>
            </p:cNvPr>
            <p:cNvSpPr/>
            <p:nvPr/>
          </p:nvSpPr>
          <p:spPr>
            <a:xfrm>
              <a:off x="4774150" y="1540413"/>
              <a:ext cx="700599" cy="700599"/>
            </a:xfrm>
            <a:prstGeom prst="ellipse">
              <a:avLst/>
            </a:prstGeom>
            <a:solidFill>
              <a:srgbClr val="405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EF59B57B-BDF0-4199-9386-FCCFDE075A84}"/>
              </a:ext>
            </a:extLst>
          </p:cNvPr>
          <p:cNvSpPr txBox="1"/>
          <p:nvPr/>
        </p:nvSpPr>
        <p:spPr>
          <a:xfrm>
            <a:off x="5948664" y="4070288"/>
            <a:ext cx="5443236" cy="646331"/>
          </a:xfrm>
          <a:prstGeom prst="rect">
            <a:avLst/>
          </a:prstGeom>
          <a:noFill/>
        </p:spPr>
        <p:txBody>
          <a:bodyPr wrap="square" lIns="0" tIns="0" rIns="0" bIns="0" rtlCol="0" anchor="ctr">
            <a:spAutoFit/>
          </a:bodyPr>
          <a:lstStyle/>
          <a:p>
            <a:r>
              <a:rPr lang="en-US" sz="1400" dirty="0">
                <a:latin typeface="+mj-lt"/>
                <a:cs typeface="Calibri" panose="020F0502020204030204" pitchFamily="34" charset="0"/>
              </a:rPr>
              <a:t>ZS has bee</a:t>
            </a:r>
            <a:r>
              <a:rPr lang="en-US" dirty="0">
                <a:latin typeface="+mj-lt"/>
                <a:cs typeface="Calibri" panose="020F0502020204030204" pitchFamily="34" charset="0"/>
              </a:rPr>
              <a:t>n approached by the company to optimize their promotional costs and ensure that they are able to reach out to maximum customers via their preferred channels.</a:t>
            </a:r>
            <a:endParaRPr lang="en-US" sz="1400" dirty="0">
              <a:latin typeface="+mj-lt"/>
              <a:cs typeface="Calibri" panose="020F0502020204030204" pitchFamily="34" charset="0"/>
            </a:endParaRPr>
          </a:p>
        </p:txBody>
      </p:sp>
      <p:grpSp>
        <p:nvGrpSpPr>
          <p:cNvPr id="24" name="Group 23">
            <a:extLst>
              <a:ext uri="{FF2B5EF4-FFF2-40B4-BE49-F238E27FC236}">
                <a16:creationId xmlns:a16="http://schemas.microsoft.com/office/drawing/2014/main" id="{CE769579-DA36-45E5-9097-FD5688876FFA}"/>
              </a:ext>
            </a:extLst>
          </p:cNvPr>
          <p:cNvGrpSpPr/>
          <p:nvPr/>
        </p:nvGrpSpPr>
        <p:grpSpPr>
          <a:xfrm>
            <a:off x="4730856" y="3789339"/>
            <a:ext cx="834422" cy="834422"/>
            <a:chOff x="4707238" y="1473501"/>
            <a:chExt cx="834422" cy="834422"/>
          </a:xfrm>
        </p:grpSpPr>
        <p:sp>
          <p:nvSpPr>
            <p:cNvPr id="25" name="Arc 24">
              <a:extLst>
                <a:ext uri="{FF2B5EF4-FFF2-40B4-BE49-F238E27FC236}">
                  <a16:creationId xmlns:a16="http://schemas.microsoft.com/office/drawing/2014/main" id="{5CA5BE9B-31CF-464B-9457-12B12E5A6209}"/>
                </a:ext>
              </a:extLst>
            </p:cNvPr>
            <p:cNvSpPr/>
            <p:nvPr/>
          </p:nvSpPr>
          <p:spPr>
            <a:xfrm>
              <a:off x="4707238" y="1473501"/>
              <a:ext cx="834422" cy="834422"/>
            </a:xfrm>
            <a:prstGeom prst="arc">
              <a:avLst>
                <a:gd name="adj1" fmla="val 15503337"/>
                <a:gd name="adj2" fmla="val 7383474"/>
              </a:avLst>
            </a:prstGeom>
            <a:gradFill>
              <a:gsLst>
                <a:gs pos="0">
                  <a:srgbClr val="405666">
                    <a:alpha val="85000"/>
                  </a:srgbClr>
                </a:gs>
                <a:gs pos="100000">
                  <a:srgbClr val="FD593D"/>
                </a:gs>
              </a:gsLst>
              <a:lin ang="2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Oval 25">
              <a:extLst>
                <a:ext uri="{FF2B5EF4-FFF2-40B4-BE49-F238E27FC236}">
                  <a16:creationId xmlns:a16="http://schemas.microsoft.com/office/drawing/2014/main" id="{5A61A8F7-72EC-4BC4-B3BA-F510282C6CCE}"/>
                </a:ext>
              </a:extLst>
            </p:cNvPr>
            <p:cNvSpPr/>
            <p:nvPr/>
          </p:nvSpPr>
          <p:spPr>
            <a:xfrm>
              <a:off x="4774150" y="1540413"/>
              <a:ext cx="700599" cy="700599"/>
            </a:xfrm>
            <a:prstGeom prst="ellipse">
              <a:avLst/>
            </a:prstGeom>
            <a:solidFill>
              <a:srgbClr val="405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Connector 32">
            <a:extLst>
              <a:ext uri="{FF2B5EF4-FFF2-40B4-BE49-F238E27FC236}">
                <a16:creationId xmlns:a16="http://schemas.microsoft.com/office/drawing/2014/main" id="{E61946BC-CE9B-40F7-87EE-4031C2CAF0D6}"/>
              </a:ext>
            </a:extLst>
          </p:cNvPr>
          <p:cNvCxnSpPr/>
          <p:nvPr/>
        </p:nvCxnSpPr>
        <p:spPr>
          <a:xfrm>
            <a:off x="5948664" y="1932707"/>
            <a:ext cx="544323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0A3EAAD-5477-4BC2-AC82-6FDD5D4B41D9}"/>
              </a:ext>
            </a:extLst>
          </p:cNvPr>
          <p:cNvCxnSpPr/>
          <p:nvPr/>
        </p:nvCxnSpPr>
        <p:spPr>
          <a:xfrm>
            <a:off x="5948664" y="3428997"/>
            <a:ext cx="544323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30FA6F0-B3EE-4A63-9FAB-EBC766CC76D6}"/>
              </a:ext>
            </a:extLst>
          </p:cNvPr>
          <p:cNvCxnSpPr/>
          <p:nvPr/>
        </p:nvCxnSpPr>
        <p:spPr>
          <a:xfrm>
            <a:off x="5948664" y="4925287"/>
            <a:ext cx="544323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6" name="Picture 35" descr="A person sitting on a wooden table&#10;&#10;Description automatically generated">
            <a:extLst>
              <a:ext uri="{FF2B5EF4-FFF2-40B4-BE49-F238E27FC236}">
                <a16:creationId xmlns:a16="http://schemas.microsoft.com/office/drawing/2014/main" id="{0E829586-C7ED-4F3F-9C10-470AEBA7F12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0"/>
            <a:ext cx="5124449" cy="6858000"/>
          </a:xfrm>
          <a:custGeom>
            <a:avLst/>
            <a:gdLst>
              <a:gd name="connsiteX0" fmla="*/ 0 w 5124449"/>
              <a:gd name="connsiteY0" fmla="*/ 0 h 6858000"/>
              <a:gd name="connsiteX1" fmla="*/ 3630944 w 5124449"/>
              <a:gd name="connsiteY1" fmla="*/ 0 h 6858000"/>
              <a:gd name="connsiteX2" fmla="*/ 3751864 w 5124449"/>
              <a:gd name="connsiteY2" fmla="*/ 115287 h 6858000"/>
              <a:gd name="connsiteX3" fmla="*/ 5124449 w 5124449"/>
              <a:gd name="connsiteY3" fmla="*/ 3429000 h 6858000"/>
              <a:gd name="connsiteX4" fmla="*/ 3751864 w 5124449"/>
              <a:gd name="connsiteY4" fmla="*/ 6742713 h 6858000"/>
              <a:gd name="connsiteX5" fmla="*/ 3630944 w 5124449"/>
              <a:gd name="connsiteY5" fmla="*/ 6858000 h 6858000"/>
              <a:gd name="connsiteX6" fmla="*/ 0 w 51244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24449" h="6858000">
                <a:moveTo>
                  <a:pt x="0" y="0"/>
                </a:moveTo>
                <a:lnTo>
                  <a:pt x="3630944" y="0"/>
                </a:lnTo>
                <a:lnTo>
                  <a:pt x="3751864" y="115287"/>
                </a:lnTo>
                <a:cubicBezTo>
                  <a:pt x="4599917" y="963340"/>
                  <a:pt x="5124449" y="2134915"/>
                  <a:pt x="5124449" y="3429000"/>
                </a:cubicBezTo>
                <a:cubicBezTo>
                  <a:pt x="5124449" y="4723086"/>
                  <a:pt x="4599917" y="5894660"/>
                  <a:pt x="3751864" y="6742713"/>
                </a:cubicBezTo>
                <a:lnTo>
                  <a:pt x="3630944" y="6858000"/>
                </a:lnTo>
                <a:lnTo>
                  <a:pt x="0" y="6858000"/>
                </a:lnTo>
                <a:close/>
              </a:path>
            </a:pathLst>
          </a:custGeom>
        </p:spPr>
      </p:pic>
      <p:sp>
        <p:nvSpPr>
          <p:cNvPr id="37" name="Freeform: Shape 36">
            <a:extLst>
              <a:ext uri="{FF2B5EF4-FFF2-40B4-BE49-F238E27FC236}">
                <a16:creationId xmlns:a16="http://schemas.microsoft.com/office/drawing/2014/main" id="{C97C744E-55A7-4C2F-A4FD-355049C80983}"/>
              </a:ext>
            </a:extLst>
          </p:cNvPr>
          <p:cNvSpPr/>
          <p:nvPr/>
        </p:nvSpPr>
        <p:spPr>
          <a:xfrm>
            <a:off x="0" y="0"/>
            <a:ext cx="5124449" cy="6857994"/>
          </a:xfrm>
          <a:custGeom>
            <a:avLst/>
            <a:gdLst>
              <a:gd name="connsiteX0" fmla="*/ 0 w 5124449"/>
              <a:gd name="connsiteY0" fmla="*/ 0 h 6857994"/>
              <a:gd name="connsiteX1" fmla="*/ 3630944 w 5124449"/>
              <a:gd name="connsiteY1" fmla="*/ 0 h 6857994"/>
              <a:gd name="connsiteX2" fmla="*/ 3751864 w 5124449"/>
              <a:gd name="connsiteY2" fmla="*/ 115287 h 6857994"/>
              <a:gd name="connsiteX3" fmla="*/ 5124449 w 5124449"/>
              <a:gd name="connsiteY3" fmla="*/ 3429000 h 6857994"/>
              <a:gd name="connsiteX4" fmla="*/ 3751864 w 5124449"/>
              <a:gd name="connsiteY4" fmla="*/ 6742713 h 6857994"/>
              <a:gd name="connsiteX5" fmla="*/ 3630950 w 5124449"/>
              <a:gd name="connsiteY5" fmla="*/ 6857994 h 6857994"/>
              <a:gd name="connsiteX6" fmla="*/ 0 w 5124449"/>
              <a:gd name="connsiteY6" fmla="*/ 6857994 h 68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24449" h="6857994">
                <a:moveTo>
                  <a:pt x="0" y="0"/>
                </a:moveTo>
                <a:lnTo>
                  <a:pt x="3630944" y="0"/>
                </a:lnTo>
                <a:lnTo>
                  <a:pt x="3751864" y="115287"/>
                </a:lnTo>
                <a:cubicBezTo>
                  <a:pt x="4599917" y="963340"/>
                  <a:pt x="5124449" y="2134915"/>
                  <a:pt x="5124449" y="3429000"/>
                </a:cubicBezTo>
                <a:cubicBezTo>
                  <a:pt x="5124449" y="4723086"/>
                  <a:pt x="4599917" y="5894660"/>
                  <a:pt x="3751864" y="6742713"/>
                </a:cubicBezTo>
                <a:lnTo>
                  <a:pt x="3630950" y="6857994"/>
                </a:lnTo>
                <a:lnTo>
                  <a:pt x="0" y="6857994"/>
                </a:lnTo>
                <a:close/>
              </a:path>
            </a:pathLst>
          </a:custGeom>
          <a:gradFill>
            <a:gsLst>
              <a:gs pos="0">
                <a:srgbClr val="405666">
                  <a:alpha val="85000"/>
                </a:srgbClr>
              </a:gs>
              <a:gs pos="100000">
                <a:srgbClr val="FD593D"/>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Title 1">
            <a:extLst>
              <a:ext uri="{FF2B5EF4-FFF2-40B4-BE49-F238E27FC236}">
                <a16:creationId xmlns:a16="http://schemas.microsoft.com/office/drawing/2014/main" id="{CAC77BE2-CD0D-4F46-8F28-489DF94E4694}"/>
              </a:ext>
            </a:extLst>
          </p:cNvPr>
          <p:cNvSpPr>
            <a:spLocks noGrp="1"/>
          </p:cNvSpPr>
          <p:nvPr>
            <p:ph type="title"/>
          </p:nvPr>
        </p:nvSpPr>
        <p:spPr>
          <a:xfrm>
            <a:off x="628784" y="2115414"/>
            <a:ext cx="2676389" cy="984885"/>
          </a:xfrm>
        </p:spPr>
        <p:txBody>
          <a:bodyPr wrap="square" lIns="0" tIns="0" rIns="0" bIns="0">
            <a:spAutoFit/>
          </a:bodyPr>
          <a:lstStyle/>
          <a:p>
            <a:pPr algn="l"/>
            <a:r>
              <a:rPr lang="en-US" dirty="0">
                <a:solidFill>
                  <a:schemeClr val="bg1"/>
                </a:solidFill>
              </a:rPr>
              <a:t>Business Consulting</a:t>
            </a:r>
          </a:p>
        </p:txBody>
      </p:sp>
      <p:sp>
        <p:nvSpPr>
          <p:cNvPr id="40" name="Slide Number Placeholder 6">
            <a:extLst>
              <a:ext uri="{FF2B5EF4-FFF2-40B4-BE49-F238E27FC236}">
                <a16:creationId xmlns:a16="http://schemas.microsoft.com/office/drawing/2014/main" id="{5A9F5285-E46D-41E9-B5F9-094934347824}"/>
              </a:ext>
            </a:extLst>
          </p:cNvPr>
          <p:cNvSpPr txBox="1">
            <a:spLocks/>
          </p:cNvSpPr>
          <p:nvPr/>
        </p:nvSpPr>
        <p:spPr>
          <a:xfrm>
            <a:off x="11677650" y="6384925"/>
            <a:ext cx="395288" cy="365125"/>
          </a:xfrm>
        </p:spPr>
        <p:txBody>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fld id="{803A5971-35D0-4E4A-8828-9024326551F1}" type="slidenum">
              <a:rPr lang="en-IN" smtClean="0"/>
              <a:pPr/>
              <a:t>4</a:t>
            </a:fld>
            <a:endParaRPr lang="en-IN" dirty="0"/>
          </a:p>
        </p:txBody>
      </p:sp>
      <p:sp>
        <p:nvSpPr>
          <p:cNvPr id="42" name="TextBox 41">
            <a:extLst>
              <a:ext uri="{FF2B5EF4-FFF2-40B4-BE49-F238E27FC236}">
                <a16:creationId xmlns:a16="http://schemas.microsoft.com/office/drawing/2014/main" id="{FCD978E2-CEC4-422B-9865-2D544FA19709}"/>
              </a:ext>
            </a:extLst>
          </p:cNvPr>
          <p:cNvSpPr txBox="1"/>
          <p:nvPr/>
        </p:nvSpPr>
        <p:spPr>
          <a:xfrm>
            <a:off x="5136073" y="2403853"/>
            <a:ext cx="800967" cy="553998"/>
          </a:xfrm>
          <a:prstGeom prst="rect">
            <a:avLst/>
          </a:prstGeom>
          <a:noFill/>
        </p:spPr>
        <p:txBody>
          <a:bodyPr wrap="square" lIns="0" tIns="0" rIns="0" bIns="0" rtlCol="0">
            <a:spAutoFit/>
          </a:bodyPr>
          <a:lstStyle/>
          <a:p>
            <a:pPr algn="l"/>
            <a:r>
              <a:rPr lang="en-US" sz="3600" b="1" dirty="0">
                <a:solidFill>
                  <a:schemeClr val="bg1"/>
                </a:solidFill>
                <a:latin typeface="+mj-lt"/>
              </a:rPr>
              <a:t>01</a:t>
            </a:r>
          </a:p>
        </p:txBody>
      </p:sp>
      <p:sp>
        <p:nvSpPr>
          <p:cNvPr id="43" name="TextBox 42">
            <a:extLst>
              <a:ext uri="{FF2B5EF4-FFF2-40B4-BE49-F238E27FC236}">
                <a16:creationId xmlns:a16="http://schemas.microsoft.com/office/drawing/2014/main" id="{34132516-928A-4AC7-96CA-7553185324F0}"/>
              </a:ext>
            </a:extLst>
          </p:cNvPr>
          <p:cNvSpPr txBox="1"/>
          <p:nvPr/>
        </p:nvSpPr>
        <p:spPr>
          <a:xfrm>
            <a:off x="5148067" y="3900143"/>
            <a:ext cx="800967" cy="553998"/>
          </a:xfrm>
          <a:prstGeom prst="rect">
            <a:avLst/>
          </a:prstGeom>
          <a:noFill/>
        </p:spPr>
        <p:txBody>
          <a:bodyPr wrap="square" lIns="0" tIns="0" rIns="0" bIns="0" rtlCol="0">
            <a:spAutoFit/>
          </a:bodyPr>
          <a:lstStyle/>
          <a:p>
            <a:pPr algn="l"/>
            <a:r>
              <a:rPr lang="en-US" sz="3600" b="1" dirty="0">
                <a:solidFill>
                  <a:schemeClr val="bg1"/>
                </a:solidFill>
                <a:latin typeface="+mj-lt"/>
              </a:rPr>
              <a:t>02</a:t>
            </a:r>
          </a:p>
        </p:txBody>
      </p:sp>
    </p:spTree>
    <p:extLst>
      <p:ext uri="{BB962C8B-B14F-4D97-AF65-F5344CB8AC3E}">
        <p14:creationId xmlns:p14="http://schemas.microsoft.com/office/powerpoint/2010/main" val="927767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66AA317-6B0F-4D49-A5D3-747F8736C17B}"/>
              </a:ext>
            </a:extLst>
          </p:cNvPr>
          <p:cNvCxnSpPr>
            <a:cxnSpLocks/>
          </p:cNvCxnSpPr>
          <p:nvPr/>
        </p:nvCxnSpPr>
        <p:spPr>
          <a:xfrm>
            <a:off x="49043" y="556091"/>
            <a:ext cx="9128791" cy="0"/>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A950EC4-C252-42A6-B0F4-8995A64014A6}"/>
              </a:ext>
            </a:extLst>
          </p:cNvPr>
          <p:cNvSpPr txBox="1"/>
          <p:nvPr/>
        </p:nvSpPr>
        <p:spPr>
          <a:xfrm>
            <a:off x="667600" y="87489"/>
            <a:ext cx="10515600" cy="830997"/>
          </a:xfrm>
          <a:prstGeom prst="rect">
            <a:avLst/>
          </a:prstGeom>
          <a:noFill/>
          <a:effectLst/>
        </p:spPr>
        <p:txBody>
          <a:bodyPr wrap="square" lIns="0" tIns="0" rIns="0" bIns="0" rtlCol="0" anchor="t">
            <a:spAutoFit/>
          </a:bodyPr>
          <a:lstStyle/>
          <a:p>
            <a:pPr algn="r"/>
            <a:r>
              <a:rPr lang="en-US" sz="5400" b="1" dirty="0">
                <a:solidFill>
                  <a:schemeClr val="tx1">
                    <a:lumMod val="75000"/>
                    <a:lumOff val="25000"/>
                  </a:schemeClr>
                </a:solidFill>
                <a:latin typeface="+mj-lt"/>
                <a:ea typeface="Segoe UI Black" panose="020B0A02040204020203" pitchFamily="34" charset="0"/>
                <a:cs typeface="Segoe UI" panose="020B0502040204020203" pitchFamily="34" charset="0"/>
              </a:rPr>
              <a:t>Part 1 </a:t>
            </a:r>
            <a:endParaRPr lang="en-US" sz="54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37379E5F-DA3D-4FAF-BB31-AA22B2DDB947}"/>
              </a:ext>
            </a:extLst>
          </p:cNvPr>
          <p:cNvSpPr txBox="1"/>
          <p:nvPr/>
        </p:nvSpPr>
        <p:spPr>
          <a:xfrm>
            <a:off x="2350217" y="4461274"/>
            <a:ext cx="793822" cy="198498"/>
          </a:xfrm>
          <a:prstGeom prst="rect">
            <a:avLst/>
          </a:prstGeom>
          <a:noFill/>
          <a:ln w="6350">
            <a:noFill/>
            <a:prstDash val="dash"/>
          </a:ln>
        </p:spPr>
        <p:txBody>
          <a:bodyPr wrap="square" lIns="0" tIns="0" rIns="0" bIns="0" rtlCol="0">
            <a:spAutoFit/>
            <a:scene3d>
              <a:camera prst="perspectiveHeroicExtremeRightFacing" fov="3600000">
                <a:rot lat="0" lon="19500000" rev="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a:ea typeface="+mn-ea"/>
                <a:cs typeface="+mn-cs"/>
              </a:rPr>
              <a:t>DEPT. 3</a:t>
            </a:r>
          </a:p>
        </p:txBody>
      </p:sp>
      <p:sp>
        <p:nvSpPr>
          <p:cNvPr id="35" name="TextBox 34">
            <a:extLst>
              <a:ext uri="{FF2B5EF4-FFF2-40B4-BE49-F238E27FC236}">
                <a16:creationId xmlns:a16="http://schemas.microsoft.com/office/drawing/2014/main" id="{A3282996-62DE-4E7D-A99B-E3EBD258315D}"/>
              </a:ext>
            </a:extLst>
          </p:cNvPr>
          <p:cNvSpPr txBox="1"/>
          <p:nvPr/>
        </p:nvSpPr>
        <p:spPr>
          <a:xfrm>
            <a:off x="2083450" y="5461415"/>
            <a:ext cx="793822" cy="198498"/>
          </a:xfrm>
          <a:prstGeom prst="rect">
            <a:avLst/>
          </a:prstGeom>
          <a:noFill/>
          <a:ln w="6350">
            <a:noFill/>
            <a:prstDash val="dash"/>
          </a:ln>
        </p:spPr>
        <p:txBody>
          <a:bodyPr wrap="square" lIns="0" tIns="0" rIns="0" bIns="0" rtlCol="0">
            <a:spAutoFit/>
            <a:scene3d>
              <a:camera prst="perspectiveHeroicExtremeRightFacing" fov="3600000">
                <a:rot lat="1080000" lon="2400000" rev="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a:ea typeface="+mn-ea"/>
                <a:cs typeface="+mn-cs"/>
              </a:rPr>
              <a:t>DEPT. 4</a:t>
            </a:r>
          </a:p>
        </p:txBody>
      </p:sp>
      <p:sp>
        <p:nvSpPr>
          <p:cNvPr id="68" name="Rectangle 67">
            <a:extLst>
              <a:ext uri="{FF2B5EF4-FFF2-40B4-BE49-F238E27FC236}">
                <a16:creationId xmlns:a16="http://schemas.microsoft.com/office/drawing/2014/main" id="{78D6D890-121E-4380-8CDC-7591D355430F}"/>
              </a:ext>
            </a:extLst>
          </p:cNvPr>
          <p:cNvSpPr/>
          <p:nvPr/>
        </p:nvSpPr>
        <p:spPr>
          <a:xfrm>
            <a:off x="12344400" y="0"/>
            <a:ext cx="469900" cy="469900"/>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447AE7C9-DBDE-474B-BF55-3FD9583E916C}"/>
              </a:ext>
            </a:extLst>
          </p:cNvPr>
          <p:cNvCxnSpPr/>
          <p:nvPr/>
        </p:nvCxnSpPr>
        <p:spPr>
          <a:xfrm>
            <a:off x="4430539" y="1853370"/>
            <a:ext cx="902378" cy="0"/>
          </a:xfrm>
          <a:prstGeom prst="line">
            <a:avLst/>
          </a:prstGeom>
          <a:ln w="1270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6E99D9CA-8C66-4828-9161-574E73DA1FB6}"/>
              </a:ext>
            </a:extLst>
          </p:cNvPr>
          <p:cNvGrpSpPr/>
          <p:nvPr/>
        </p:nvGrpSpPr>
        <p:grpSpPr>
          <a:xfrm>
            <a:off x="5468853" y="1699997"/>
            <a:ext cx="2608885" cy="548478"/>
            <a:chOff x="3915528" y="1906532"/>
            <a:chExt cx="2608885" cy="548478"/>
          </a:xfrm>
        </p:grpSpPr>
        <p:sp>
          <p:nvSpPr>
            <p:cNvPr id="37" name="TextBox 36">
              <a:extLst>
                <a:ext uri="{FF2B5EF4-FFF2-40B4-BE49-F238E27FC236}">
                  <a16:creationId xmlns:a16="http://schemas.microsoft.com/office/drawing/2014/main" id="{B2989A1A-FE78-41AE-861D-AE1F8CE12B02}"/>
                </a:ext>
              </a:extLst>
            </p:cNvPr>
            <p:cNvSpPr txBox="1"/>
            <p:nvPr/>
          </p:nvSpPr>
          <p:spPr>
            <a:xfrm>
              <a:off x="3915528" y="2147233"/>
              <a:ext cx="2608885" cy="307777"/>
            </a:xfrm>
            <a:prstGeom prst="rect">
              <a:avLst/>
            </a:prstGeom>
            <a:noFill/>
            <a:ln w="6350">
              <a:noFill/>
              <a:prstDash val="dash"/>
            </a:ln>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Through website distribution channel net profit margin of 87.76% was obtained.</a:t>
              </a:r>
              <a:endParaRPr kumimoji="0" lang="en-US" sz="1000" b="0" i="0" u="none" strike="noStrike" kern="1200" cap="none" spc="0" normalizeH="0" baseline="0" noProof="0" dirty="0">
                <a:ln>
                  <a:noFill/>
                </a:ln>
                <a:effectLst/>
                <a:uLnTx/>
                <a:uFillTx/>
                <a:ea typeface="+mn-ea"/>
                <a:cs typeface="+mn-cs"/>
              </a:endParaRPr>
            </a:p>
          </p:txBody>
        </p:sp>
        <p:sp>
          <p:nvSpPr>
            <p:cNvPr id="38" name="TextBox 37">
              <a:extLst>
                <a:ext uri="{FF2B5EF4-FFF2-40B4-BE49-F238E27FC236}">
                  <a16:creationId xmlns:a16="http://schemas.microsoft.com/office/drawing/2014/main" id="{8C1F9946-1C75-4157-95F6-9C1489AD9D7C}"/>
                </a:ext>
              </a:extLst>
            </p:cNvPr>
            <p:cNvSpPr txBox="1"/>
            <p:nvPr/>
          </p:nvSpPr>
          <p:spPr>
            <a:xfrm>
              <a:off x="3922908" y="1906532"/>
              <a:ext cx="1666975" cy="184666"/>
            </a:xfrm>
            <a:prstGeom prst="rect">
              <a:avLst/>
            </a:prstGeom>
            <a:noFill/>
            <a:ln w="6350">
              <a:noFill/>
              <a:prstDash val="dash"/>
            </a:ln>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E2583D"/>
                  </a:solidFill>
                </a:rPr>
                <a:t>WEBSITE DISPLAY</a:t>
              </a:r>
              <a:endParaRPr kumimoji="0" lang="en-US" sz="1200" b="1" i="0" u="none" strike="noStrike" kern="1200" cap="none" spc="0" normalizeH="0" baseline="0" noProof="0" dirty="0">
                <a:ln>
                  <a:noFill/>
                </a:ln>
                <a:solidFill>
                  <a:srgbClr val="E2583D"/>
                </a:solidFill>
                <a:effectLst/>
                <a:uLnTx/>
                <a:uFillTx/>
                <a:ea typeface="+mn-ea"/>
                <a:cs typeface="+mn-cs"/>
              </a:endParaRPr>
            </a:p>
          </p:txBody>
        </p:sp>
      </p:grpSp>
      <p:cxnSp>
        <p:nvCxnSpPr>
          <p:cNvPr id="39" name="Straight Connector 38">
            <a:extLst>
              <a:ext uri="{FF2B5EF4-FFF2-40B4-BE49-F238E27FC236}">
                <a16:creationId xmlns:a16="http://schemas.microsoft.com/office/drawing/2014/main" id="{C2BA5AA0-87F5-4027-9BFC-F94633715EA6}"/>
              </a:ext>
            </a:extLst>
          </p:cNvPr>
          <p:cNvCxnSpPr/>
          <p:nvPr/>
        </p:nvCxnSpPr>
        <p:spPr>
          <a:xfrm>
            <a:off x="4997630" y="2813734"/>
            <a:ext cx="902378" cy="0"/>
          </a:xfrm>
          <a:prstGeom prst="line">
            <a:avLst/>
          </a:prstGeom>
          <a:ln w="1270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50A31281-17EA-4BDB-AD10-9266660FB933}"/>
              </a:ext>
            </a:extLst>
          </p:cNvPr>
          <p:cNvGrpSpPr/>
          <p:nvPr/>
        </p:nvGrpSpPr>
        <p:grpSpPr>
          <a:xfrm>
            <a:off x="6043325" y="2660361"/>
            <a:ext cx="2608885" cy="494757"/>
            <a:chOff x="4490000" y="2866896"/>
            <a:chExt cx="2608885" cy="494757"/>
          </a:xfrm>
        </p:grpSpPr>
        <p:sp>
          <p:nvSpPr>
            <p:cNvPr id="41" name="TextBox 40">
              <a:extLst>
                <a:ext uri="{FF2B5EF4-FFF2-40B4-BE49-F238E27FC236}">
                  <a16:creationId xmlns:a16="http://schemas.microsoft.com/office/drawing/2014/main" id="{9F221D55-9AC0-41C1-8700-79D133C6F835}"/>
                </a:ext>
              </a:extLst>
            </p:cNvPr>
            <p:cNvSpPr txBox="1"/>
            <p:nvPr/>
          </p:nvSpPr>
          <p:spPr>
            <a:xfrm>
              <a:off x="4490000" y="3053876"/>
              <a:ext cx="2608885" cy="307777"/>
            </a:xfrm>
            <a:prstGeom prst="rect">
              <a:avLst/>
            </a:prstGeom>
            <a:noFill/>
            <a:ln w="6350">
              <a:noFill/>
              <a:prstDash val="dash"/>
            </a:ln>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Through Tv adds net profit margin of 86.92% was obtained..</a:t>
              </a:r>
              <a:endParaRPr kumimoji="0" lang="en-US" sz="1000" b="0" i="0" u="none" strike="noStrike" kern="1200" cap="none" spc="0" normalizeH="0" baseline="0" noProof="0" dirty="0">
                <a:ln>
                  <a:noFill/>
                </a:ln>
                <a:effectLst/>
                <a:uLnTx/>
                <a:uFillTx/>
                <a:ea typeface="+mn-ea"/>
                <a:cs typeface="+mn-cs"/>
              </a:endParaRPr>
            </a:p>
          </p:txBody>
        </p:sp>
        <p:sp>
          <p:nvSpPr>
            <p:cNvPr id="42" name="TextBox 41">
              <a:extLst>
                <a:ext uri="{FF2B5EF4-FFF2-40B4-BE49-F238E27FC236}">
                  <a16:creationId xmlns:a16="http://schemas.microsoft.com/office/drawing/2014/main" id="{8A3F8D8A-C24F-4E32-A89E-58C131FC92DA}"/>
                </a:ext>
              </a:extLst>
            </p:cNvPr>
            <p:cNvSpPr txBox="1"/>
            <p:nvPr/>
          </p:nvSpPr>
          <p:spPr>
            <a:xfrm>
              <a:off x="4490000" y="2866896"/>
              <a:ext cx="1099884" cy="184666"/>
            </a:xfrm>
            <a:prstGeom prst="rect">
              <a:avLst/>
            </a:prstGeom>
            <a:noFill/>
            <a:ln w="6350">
              <a:noFill/>
              <a:prstDash val="dash"/>
            </a:ln>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AFABAB"/>
                  </a:solidFill>
                  <a:effectLst/>
                  <a:uLnTx/>
                  <a:uFillTx/>
                  <a:ea typeface="+mn-ea"/>
                  <a:cs typeface="+mn-cs"/>
                </a:rPr>
                <a:t>TV ADDS</a:t>
              </a:r>
            </a:p>
          </p:txBody>
        </p:sp>
      </p:grpSp>
      <p:cxnSp>
        <p:nvCxnSpPr>
          <p:cNvPr id="43" name="Straight Connector 42">
            <a:extLst>
              <a:ext uri="{FF2B5EF4-FFF2-40B4-BE49-F238E27FC236}">
                <a16:creationId xmlns:a16="http://schemas.microsoft.com/office/drawing/2014/main" id="{3E9C4657-935D-4CFA-AE7A-80791370CB43}"/>
              </a:ext>
            </a:extLst>
          </p:cNvPr>
          <p:cNvCxnSpPr/>
          <p:nvPr/>
        </p:nvCxnSpPr>
        <p:spPr>
          <a:xfrm>
            <a:off x="5474211" y="3681052"/>
            <a:ext cx="902378" cy="0"/>
          </a:xfrm>
          <a:prstGeom prst="line">
            <a:avLst/>
          </a:prstGeom>
          <a:ln w="1270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E644B31C-7549-431E-AE25-F046A8A9927E}"/>
              </a:ext>
            </a:extLst>
          </p:cNvPr>
          <p:cNvGrpSpPr/>
          <p:nvPr/>
        </p:nvGrpSpPr>
        <p:grpSpPr>
          <a:xfrm>
            <a:off x="6519906" y="3527679"/>
            <a:ext cx="2608885" cy="494757"/>
            <a:chOff x="4966581" y="3734214"/>
            <a:chExt cx="2608885" cy="494757"/>
          </a:xfrm>
        </p:grpSpPr>
        <p:sp>
          <p:nvSpPr>
            <p:cNvPr id="45" name="TextBox 44">
              <a:extLst>
                <a:ext uri="{FF2B5EF4-FFF2-40B4-BE49-F238E27FC236}">
                  <a16:creationId xmlns:a16="http://schemas.microsoft.com/office/drawing/2014/main" id="{8406CF71-065F-4D3A-AE88-CB43A5A3F992}"/>
                </a:ext>
              </a:extLst>
            </p:cNvPr>
            <p:cNvSpPr txBox="1"/>
            <p:nvPr/>
          </p:nvSpPr>
          <p:spPr>
            <a:xfrm>
              <a:off x="4966581" y="3921194"/>
              <a:ext cx="2608885" cy="307777"/>
            </a:xfrm>
            <a:prstGeom prst="rect">
              <a:avLst/>
            </a:prstGeom>
            <a:noFill/>
            <a:ln w="6350">
              <a:noFill/>
              <a:prstDash val="dash"/>
            </a:ln>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Through Print adds net profit margin of 86.68%.was obtained.</a:t>
              </a:r>
              <a:endParaRPr kumimoji="0" lang="en-US" sz="1000" b="0" i="0" u="none" strike="noStrike" kern="1200" cap="none" spc="0" normalizeH="0" baseline="0" noProof="0" dirty="0">
                <a:ln>
                  <a:noFill/>
                </a:ln>
                <a:effectLst/>
                <a:uLnTx/>
                <a:uFillTx/>
                <a:ea typeface="+mn-ea"/>
                <a:cs typeface="+mn-cs"/>
              </a:endParaRPr>
            </a:p>
          </p:txBody>
        </p:sp>
        <p:sp>
          <p:nvSpPr>
            <p:cNvPr id="46" name="TextBox 45">
              <a:extLst>
                <a:ext uri="{FF2B5EF4-FFF2-40B4-BE49-F238E27FC236}">
                  <a16:creationId xmlns:a16="http://schemas.microsoft.com/office/drawing/2014/main" id="{CB0E6EFF-0FD2-4D6E-B6DE-A7186F3DF957}"/>
                </a:ext>
              </a:extLst>
            </p:cNvPr>
            <p:cNvSpPr txBox="1"/>
            <p:nvPr/>
          </p:nvSpPr>
          <p:spPr>
            <a:xfrm>
              <a:off x="4966581" y="3734214"/>
              <a:ext cx="1099884" cy="184666"/>
            </a:xfrm>
            <a:prstGeom prst="rect">
              <a:avLst/>
            </a:prstGeom>
            <a:noFill/>
            <a:ln w="6350">
              <a:noFill/>
              <a:prstDash val="dash"/>
            </a:ln>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78D2D2"/>
                  </a:solidFill>
                </a:rPr>
                <a:t>PRINT ADDS</a:t>
              </a:r>
              <a:endParaRPr kumimoji="0" lang="en-US" sz="1200" b="1" i="0" u="none" strike="noStrike" kern="1200" cap="none" spc="0" normalizeH="0" baseline="0" noProof="0" dirty="0">
                <a:ln>
                  <a:noFill/>
                </a:ln>
                <a:solidFill>
                  <a:srgbClr val="78D2D2"/>
                </a:solidFill>
                <a:effectLst/>
                <a:uLnTx/>
                <a:uFillTx/>
                <a:ea typeface="+mn-ea"/>
                <a:cs typeface="+mn-cs"/>
              </a:endParaRPr>
            </a:p>
          </p:txBody>
        </p:sp>
      </p:grpSp>
      <p:cxnSp>
        <p:nvCxnSpPr>
          <p:cNvPr id="47" name="Straight Connector 46">
            <a:extLst>
              <a:ext uri="{FF2B5EF4-FFF2-40B4-BE49-F238E27FC236}">
                <a16:creationId xmlns:a16="http://schemas.microsoft.com/office/drawing/2014/main" id="{4712F226-ED8F-453F-85B0-66195705CA3D}"/>
              </a:ext>
            </a:extLst>
          </p:cNvPr>
          <p:cNvCxnSpPr/>
          <p:nvPr/>
        </p:nvCxnSpPr>
        <p:spPr>
          <a:xfrm>
            <a:off x="5997058" y="4642225"/>
            <a:ext cx="902378" cy="0"/>
          </a:xfrm>
          <a:prstGeom prst="line">
            <a:avLst/>
          </a:prstGeom>
          <a:ln w="1270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CFD4E0BA-136D-42DD-8364-12A8A0137EF1}"/>
              </a:ext>
            </a:extLst>
          </p:cNvPr>
          <p:cNvGrpSpPr/>
          <p:nvPr/>
        </p:nvGrpSpPr>
        <p:grpSpPr>
          <a:xfrm>
            <a:off x="6988351" y="4514865"/>
            <a:ext cx="2608885" cy="543450"/>
            <a:chOff x="5435026" y="4721400"/>
            <a:chExt cx="2608885" cy="543450"/>
          </a:xfrm>
        </p:grpSpPr>
        <p:sp>
          <p:nvSpPr>
            <p:cNvPr id="49" name="TextBox 48">
              <a:extLst>
                <a:ext uri="{FF2B5EF4-FFF2-40B4-BE49-F238E27FC236}">
                  <a16:creationId xmlns:a16="http://schemas.microsoft.com/office/drawing/2014/main" id="{BC901D9A-1575-4F3F-9EBF-714EF7E20B26}"/>
                </a:ext>
              </a:extLst>
            </p:cNvPr>
            <p:cNvSpPr txBox="1"/>
            <p:nvPr/>
          </p:nvSpPr>
          <p:spPr>
            <a:xfrm>
              <a:off x="5435026" y="4957073"/>
              <a:ext cx="2608885" cy="307777"/>
            </a:xfrm>
            <a:prstGeom prst="rect">
              <a:avLst/>
            </a:prstGeom>
            <a:noFill/>
            <a:ln w="6350">
              <a:noFill/>
              <a:prstDash val="dash"/>
            </a:ln>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Though Social media net profit margin 85.21% was obtained.</a:t>
              </a:r>
              <a:r>
                <a:rPr kumimoji="0" lang="en-US" sz="1000" b="0" i="0" u="none" strike="noStrike" kern="1200" cap="none" spc="0" normalizeH="0" baseline="0" noProof="0" dirty="0">
                  <a:ln>
                    <a:noFill/>
                  </a:ln>
                  <a:effectLst/>
                  <a:uLnTx/>
                  <a:uFillTx/>
                  <a:ea typeface="+mn-ea"/>
                  <a:cs typeface="+mn-cs"/>
                </a:rPr>
                <a:t>.</a:t>
              </a:r>
            </a:p>
          </p:txBody>
        </p:sp>
        <p:sp>
          <p:nvSpPr>
            <p:cNvPr id="50" name="TextBox 49">
              <a:extLst>
                <a:ext uri="{FF2B5EF4-FFF2-40B4-BE49-F238E27FC236}">
                  <a16:creationId xmlns:a16="http://schemas.microsoft.com/office/drawing/2014/main" id="{7119BE67-752F-489B-B733-7F8305823681}"/>
                </a:ext>
              </a:extLst>
            </p:cNvPr>
            <p:cNvSpPr txBox="1"/>
            <p:nvPr/>
          </p:nvSpPr>
          <p:spPr>
            <a:xfrm>
              <a:off x="5453795" y="4721400"/>
              <a:ext cx="1372816" cy="184666"/>
            </a:xfrm>
            <a:prstGeom prst="rect">
              <a:avLst/>
            </a:prstGeom>
            <a:noFill/>
            <a:ln w="6350">
              <a:noFill/>
              <a:prstDash val="dash"/>
            </a:ln>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B3939"/>
                  </a:solidFill>
                  <a:effectLst/>
                  <a:uLnTx/>
                  <a:uFillTx/>
                  <a:ea typeface="+mn-ea"/>
                  <a:cs typeface="+mn-cs"/>
                </a:rPr>
                <a:t>SOCIAL MEDIA</a:t>
              </a:r>
            </a:p>
          </p:txBody>
        </p:sp>
      </p:grpSp>
      <p:cxnSp>
        <p:nvCxnSpPr>
          <p:cNvPr id="51" name="Straight Connector 50">
            <a:extLst>
              <a:ext uri="{FF2B5EF4-FFF2-40B4-BE49-F238E27FC236}">
                <a16:creationId xmlns:a16="http://schemas.microsoft.com/office/drawing/2014/main" id="{849A030C-0E2E-4B12-8D9B-0C97BE057083}"/>
              </a:ext>
            </a:extLst>
          </p:cNvPr>
          <p:cNvCxnSpPr/>
          <p:nvPr/>
        </p:nvCxnSpPr>
        <p:spPr>
          <a:xfrm>
            <a:off x="6555931" y="5605725"/>
            <a:ext cx="902378" cy="0"/>
          </a:xfrm>
          <a:prstGeom prst="line">
            <a:avLst/>
          </a:prstGeom>
          <a:ln w="1270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5B38ECE9-2BB8-4488-B238-8D9978112362}"/>
              </a:ext>
            </a:extLst>
          </p:cNvPr>
          <p:cNvGrpSpPr/>
          <p:nvPr/>
        </p:nvGrpSpPr>
        <p:grpSpPr>
          <a:xfrm>
            <a:off x="7601626" y="5452352"/>
            <a:ext cx="2608885" cy="494757"/>
            <a:chOff x="6048301" y="5658887"/>
            <a:chExt cx="2608885" cy="494757"/>
          </a:xfrm>
        </p:grpSpPr>
        <p:sp>
          <p:nvSpPr>
            <p:cNvPr id="53" name="TextBox 52">
              <a:extLst>
                <a:ext uri="{FF2B5EF4-FFF2-40B4-BE49-F238E27FC236}">
                  <a16:creationId xmlns:a16="http://schemas.microsoft.com/office/drawing/2014/main" id="{9E910958-31BC-4F93-88D6-15E16CC34B80}"/>
                </a:ext>
              </a:extLst>
            </p:cNvPr>
            <p:cNvSpPr txBox="1"/>
            <p:nvPr/>
          </p:nvSpPr>
          <p:spPr>
            <a:xfrm>
              <a:off x="6048301" y="5845867"/>
              <a:ext cx="2608885" cy="307777"/>
            </a:xfrm>
            <a:prstGeom prst="rect">
              <a:avLst/>
            </a:prstGeom>
            <a:noFill/>
            <a:ln w="6350">
              <a:noFill/>
              <a:prstDash val="dash"/>
            </a:ln>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Through various events net profit margin of 73.99% was obtained.</a:t>
              </a:r>
              <a:endParaRPr kumimoji="0" lang="en-US" sz="1000" b="0" i="0" u="none" strike="noStrike" kern="1200" cap="none" spc="0" normalizeH="0" baseline="0" noProof="0" dirty="0">
                <a:ln>
                  <a:noFill/>
                </a:ln>
                <a:effectLst/>
                <a:uLnTx/>
                <a:uFillTx/>
                <a:ea typeface="+mn-ea"/>
                <a:cs typeface="+mn-cs"/>
              </a:endParaRPr>
            </a:p>
          </p:txBody>
        </p:sp>
        <p:sp>
          <p:nvSpPr>
            <p:cNvPr id="54" name="TextBox 53">
              <a:extLst>
                <a:ext uri="{FF2B5EF4-FFF2-40B4-BE49-F238E27FC236}">
                  <a16:creationId xmlns:a16="http://schemas.microsoft.com/office/drawing/2014/main" id="{1DDABFEB-439C-4FD0-89CA-C85DB9BD0E8C}"/>
                </a:ext>
              </a:extLst>
            </p:cNvPr>
            <p:cNvSpPr txBox="1"/>
            <p:nvPr/>
          </p:nvSpPr>
          <p:spPr>
            <a:xfrm>
              <a:off x="6048301" y="5658887"/>
              <a:ext cx="1099884" cy="184666"/>
            </a:xfrm>
            <a:prstGeom prst="rect">
              <a:avLst/>
            </a:prstGeom>
            <a:noFill/>
            <a:ln w="6350">
              <a:noFill/>
              <a:prstDash val="dash"/>
            </a:ln>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E2583D"/>
                  </a:solidFill>
                </a:rPr>
                <a:t>EVENTS</a:t>
              </a:r>
              <a:endParaRPr kumimoji="0" lang="en-US" sz="1200" b="1" i="0" u="none" strike="noStrike" kern="1200" cap="none" spc="0" normalizeH="0" baseline="0" noProof="0" dirty="0">
                <a:ln>
                  <a:noFill/>
                </a:ln>
                <a:solidFill>
                  <a:srgbClr val="E2583D"/>
                </a:solidFill>
                <a:effectLst/>
                <a:uLnTx/>
                <a:uFillTx/>
                <a:ea typeface="+mn-ea"/>
                <a:cs typeface="+mn-cs"/>
              </a:endParaRPr>
            </a:p>
          </p:txBody>
        </p:sp>
      </p:grpSp>
      <p:grpSp>
        <p:nvGrpSpPr>
          <p:cNvPr id="55" name="Group 54">
            <a:extLst>
              <a:ext uri="{FF2B5EF4-FFF2-40B4-BE49-F238E27FC236}">
                <a16:creationId xmlns:a16="http://schemas.microsoft.com/office/drawing/2014/main" id="{0B1550CD-56B4-4488-B38C-C064B3783B65}"/>
              </a:ext>
            </a:extLst>
          </p:cNvPr>
          <p:cNvGrpSpPr/>
          <p:nvPr/>
        </p:nvGrpSpPr>
        <p:grpSpPr>
          <a:xfrm>
            <a:off x="3917324" y="1491581"/>
            <a:ext cx="920138" cy="1098905"/>
            <a:chOff x="2303504" y="1689099"/>
            <a:chExt cx="920138" cy="1098905"/>
          </a:xfrm>
        </p:grpSpPr>
        <p:sp>
          <p:nvSpPr>
            <p:cNvPr id="56" name="Freeform 5">
              <a:extLst>
                <a:ext uri="{FF2B5EF4-FFF2-40B4-BE49-F238E27FC236}">
                  <a16:creationId xmlns:a16="http://schemas.microsoft.com/office/drawing/2014/main" id="{4D5E8096-B961-485F-926E-D2358451AC6F}"/>
                </a:ext>
              </a:extLst>
            </p:cNvPr>
            <p:cNvSpPr>
              <a:spLocks/>
            </p:cNvSpPr>
            <p:nvPr/>
          </p:nvSpPr>
          <p:spPr bwMode="auto">
            <a:xfrm>
              <a:off x="2303504" y="2308609"/>
              <a:ext cx="920138" cy="479395"/>
            </a:xfrm>
            <a:custGeom>
              <a:avLst/>
              <a:gdLst>
                <a:gd name="T0" fmla="*/ 0 w 725"/>
                <a:gd name="T1" fmla="*/ 123 h 378"/>
                <a:gd name="T2" fmla="*/ 725 w 725"/>
                <a:gd name="T3" fmla="*/ 214 h 378"/>
                <a:gd name="T4" fmla="*/ 177 w 725"/>
                <a:gd name="T5" fmla="*/ 0 h 378"/>
                <a:gd name="T6" fmla="*/ 0 w 725"/>
                <a:gd name="T7" fmla="*/ 123 h 378"/>
                <a:gd name="T8" fmla="*/ 0 w 725"/>
                <a:gd name="T9" fmla="*/ 123 h 378"/>
              </a:gdLst>
              <a:ahLst/>
              <a:cxnLst>
                <a:cxn ang="0">
                  <a:pos x="T0" y="T1"/>
                </a:cxn>
                <a:cxn ang="0">
                  <a:pos x="T2" y="T3"/>
                </a:cxn>
                <a:cxn ang="0">
                  <a:pos x="T4" y="T5"/>
                </a:cxn>
                <a:cxn ang="0">
                  <a:pos x="T6" y="T7"/>
                </a:cxn>
                <a:cxn ang="0">
                  <a:pos x="T8" y="T9"/>
                </a:cxn>
              </a:cxnLst>
              <a:rect l="0" t="0" r="r" b="b"/>
              <a:pathLst>
                <a:path w="725" h="378">
                  <a:moveTo>
                    <a:pt x="0" y="123"/>
                  </a:moveTo>
                  <a:cubicBezTo>
                    <a:pt x="0" y="123"/>
                    <a:pt x="301" y="378"/>
                    <a:pt x="725" y="214"/>
                  </a:cubicBezTo>
                  <a:cubicBezTo>
                    <a:pt x="177" y="0"/>
                    <a:pt x="177" y="0"/>
                    <a:pt x="177" y="0"/>
                  </a:cubicBezTo>
                  <a:cubicBezTo>
                    <a:pt x="0" y="123"/>
                    <a:pt x="0" y="123"/>
                    <a:pt x="0" y="123"/>
                  </a:cubicBezTo>
                  <a:cubicBezTo>
                    <a:pt x="0" y="123"/>
                    <a:pt x="0" y="123"/>
                    <a:pt x="0" y="123"/>
                  </a:cubicBezTo>
                  <a:close/>
                </a:path>
              </a:pathLst>
            </a:custGeom>
            <a:solidFill>
              <a:srgbClr val="D63E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Freeform 6">
              <a:extLst>
                <a:ext uri="{FF2B5EF4-FFF2-40B4-BE49-F238E27FC236}">
                  <a16:creationId xmlns:a16="http://schemas.microsoft.com/office/drawing/2014/main" id="{0BB2205B-2CB3-4DE6-98B6-81D30341C4E2}"/>
                </a:ext>
              </a:extLst>
            </p:cNvPr>
            <p:cNvSpPr>
              <a:spLocks/>
            </p:cNvSpPr>
            <p:nvPr/>
          </p:nvSpPr>
          <p:spPr bwMode="auto">
            <a:xfrm>
              <a:off x="2303504" y="1689099"/>
              <a:ext cx="420343" cy="775729"/>
            </a:xfrm>
            <a:custGeom>
              <a:avLst/>
              <a:gdLst>
                <a:gd name="T0" fmla="*/ 0 w 331"/>
                <a:gd name="T1" fmla="*/ 611 h 611"/>
                <a:gd name="T2" fmla="*/ 153 w 331"/>
                <a:gd name="T3" fmla="*/ 578 h 611"/>
                <a:gd name="T4" fmla="*/ 330 w 331"/>
                <a:gd name="T5" fmla="*/ 0 h 611"/>
                <a:gd name="T6" fmla="*/ 0 w 331"/>
                <a:gd name="T7" fmla="*/ 611 h 611"/>
                <a:gd name="T8" fmla="*/ 0 w 331"/>
                <a:gd name="T9" fmla="*/ 611 h 611"/>
              </a:gdLst>
              <a:ahLst/>
              <a:cxnLst>
                <a:cxn ang="0">
                  <a:pos x="T0" y="T1"/>
                </a:cxn>
                <a:cxn ang="0">
                  <a:pos x="T2" y="T3"/>
                </a:cxn>
                <a:cxn ang="0">
                  <a:pos x="T4" y="T5"/>
                </a:cxn>
                <a:cxn ang="0">
                  <a:pos x="T6" y="T7"/>
                </a:cxn>
                <a:cxn ang="0">
                  <a:pos x="T8" y="T9"/>
                </a:cxn>
              </a:cxnLst>
              <a:rect l="0" t="0" r="r" b="b"/>
              <a:pathLst>
                <a:path w="331" h="611">
                  <a:moveTo>
                    <a:pt x="0" y="611"/>
                  </a:moveTo>
                  <a:cubicBezTo>
                    <a:pt x="0" y="611"/>
                    <a:pt x="112" y="611"/>
                    <a:pt x="153" y="578"/>
                  </a:cubicBezTo>
                  <a:cubicBezTo>
                    <a:pt x="331" y="1"/>
                    <a:pt x="330" y="0"/>
                    <a:pt x="330" y="0"/>
                  </a:cubicBezTo>
                  <a:cubicBezTo>
                    <a:pt x="0" y="611"/>
                    <a:pt x="0" y="611"/>
                    <a:pt x="0" y="611"/>
                  </a:cubicBezTo>
                  <a:cubicBezTo>
                    <a:pt x="0" y="611"/>
                    <a:pt x="0" y="611"/>
                    <a:pt x="0" y="611"/>
                  </a:cubicBezTo>
                  <a:close/>
                </a:path>
              </a:pathLst>
            </a:custGeom>
            <a:solidFill>
              <a:srgbClr val="E258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Freeform 7">
              <a:extLst>
                <a:ext uri="{FF2B5EF4-FFF2-40B4-BE49-F238E27FC236}">
                  <a16:creationId xmlns:a16="http://schemas.microsoft.com/office/drawing/2014/main" id="{11B34BD4-DC99-47F5-B317-CE4D4FDE8D11}"/>
                </a:ext>
              </a:extLst>
            </p:cNvPr>
            <p:cNvSpPr>
              <a:spLocks/>
            </p:cNvSpPr>
            <p:nvPr/>
          </p:nvSpPr>
          <p:spPr bwMode="auto">
            <a:xfrm>
              <a:off x="2497839" y="1689099"/>
              <a:ext cx="725803" cy="1001201"/>
            </a:xfrm>
            <a:custGeom>
              <a:avLst/>
              <a:gdLst>
                <a:gd name="T0" fmla="*/ 572 w 572"/>
                <a:gd name="T1" fmla="*/ 702 h 789"/>
                <a:gd name="T2" fmla="*/ 177 w 572"/>
                <a:gd name="T3" fmla="*/ 0 h 789"/>
                <a:gd name="T4" fmla="*/ 0 w 572"/>
                <a:gd name="T5" fmla="*/ 578 h 789"/>
                <a:gd name="T6" fmla="*/ 572 w 572"/>
                <a:gd name="T7" fmla="*/ 702 h 789"/>
              </a:gdLst>
              <a:ahLst/>
              <a:cxnLst>
                <a:cxn ang="0">
                  <a:pos x="T0" y="T1"/>
                </a:cxn>
                <a:cxn ang="0">
                  <a:pos x="T2" y="T3"/>
                </a:cxn>
                <a:cxn ang="0">
                  <a:pos x="T4" y="T5"/>
                </a:cxn>
                <a:cxn ang="0">
                  <a:pos x="T6" y="T7"/>
                </a:cxn>
              </a:cxnLst>
              <a:rect l="0" t="0" r="r" b="b"/>
              <a:pathLst>
                <a:path w="572" h="789">
                  <a:moveTo>
                    <a:pt x="572" y="702"/>
                  </a:moveTo>
                  <a:cubicBezTo>
                    <a:pt x="177" y="0"/>
                    <a:pt x="177" y="0"/>
                    <a:pt x="177" y="0"/>
                  </a:cubicBezTo>
                  <a:cubicBezTo>
                    <a:pt x="0" y="578"/>
                    <a:pt x="0" y="578"/>
                    <a:pt x="0" y="578"/>
                  </a:cubicBezTo>
                  <a:cubicBezTo>
                    <a:pt x="0" y="578"/>
                    <a:pt x="317" y="789"/>
                    <a:pt x="572" y="702"/>
                  </a:cubicBezTo>
                  <a:close/>
                </a:path>
              </a:pathLst>
            </a:custGeom>
            <a:solidFill>
              <a:srgbClr val="E8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9" name="Group 58">
            <a:extLst>
              <a:ext uri="{FF2B5EF4-FFF2-40B4-BE49-F238E27FC236}">
                <a16:creationId xmlns:a16="http://schemas.microsoft.com/office/drawing/2014/main" id="{39A69C11-0A30-4AAF-AAFE-C757DF119C15}"/>
              </a:ext>
            </a:extLst>
          </p:cNvPr>
          <p:cNvGrpSpPr/>
          <p:nvPr/>
        </p:nvGrpSpPr>
        <p:grpSpPr>
          <a:xfrm>
            <a:off x="3426609" y="2279610"/>
            <a:ext cx="1906308" cy="1485964"/>
            <a:chOff x="1831624" y="2502944"/>
            <a:chExt cx="1906308" cy="1485964"/>
          </a:xfrm>
        </p:grpSpPr>
        <p:sp>
          <p:nvSpPr>
            <p:cNvPr id="60" name="Freeform 8">
              <a:extLst>
                <a:ext uri="{FF2B5EF4-FFF2-40B4-BE49-F238E27FC236}">
                  <a16:creationId xmlns:a16="http://schemas.microsoft.com/office/drawing/2014/main" id="{963FAACC-AAB7-46DF-8555-85C070989A10}"/>
                </a:ext>
              </a:extLst>
            </p:cNvPr>
            <p:cNvSpPr>
              <a:spLocks/>
            </p:cNvSpPr>
            <p:nvPr/>
          </p:nvSpPr>
          <p:spPr bwMode="auto">
            <a:xfrm>
              <a:off x="1831624" y="3059643"/>
              <a:ext cx="1906308" cy="929265"/>
            </a:xfrm>
            <a:custGeom>
              <a:avLst/>
              <a:gdLst>
                <a:gd name="T0" fmla="*/ 10 w 1502"/>
                <a:gd name="T1" fmla="*/ 207 h 732"/>
                <a:gd name="T2" fmla="*/ 1502 w 1502"/>
                <a:gd name="T3" fmla="*/ 348 h 732"/>
                <a:gd name="T4" fmla="*/ 751 w 1502"/>
                <a:gd name="T5" fmla="*/ 58 h 732"/>
                <a:gd name="T6" fmla="*/ 219 w 1502"/>
                <a:gd name="T7" fmla="*/ 0 h 732"/>
                <a:gd name="T8" fmla="*/ 10 w 1502"/>
                <a:gd name="T9" fmla="*/ 207 h 732"/>
                <a:gd name="T10" fmla="*/ 0 w 1502"/>
                <a:gd name="T11" fmla="*/ 207 h 732"/>
                <a:gd name="T12" fmla="*/ 10 w 1502"/>
                <a:gd name="T13" fmla="*/ 207 h 732"/>
              </a:gdLst>
              <a:ahLst/>
              <a:cxnLst>
                <a:cxn ang="0">
                  <a:pos x="T0" y="T1"/>
                </a:cxn>
                <a:cxn ang="0">
                  <a:pos x="T2" y="T3"/>
                </a:cxn>
                <a:cxn ang="0">
                  <a:pos x="T4" y="T5"/>
                </a:cxn>
                <a:cxn ang="0">
                  <a:pos x="T6" y="T7"/>
                </a:cxn>
                <a:cxn ang="0">
                  <a:pos x="T8" y="T9"/>
                </a:cxn>
                <a:cxn ang="0">
                  <a:pos x="T10" y="T11"/>
                </a:cxn>
                <a:cxn ang="0">
                  <a:pos x="T12" y="T13"/>
                </a:cxn>
              </a:cxnLst>
              <a:rect l="0" t="0" r="r" b="b"/>
              <a:pathLst>
                <a:path w="1502" h="732">
                  <a:moveTo>
                    <a:pt x="10" y="207"/>
                  </a:moveTo>
                  <a:cubicBezTo>
                    <a:pt x="10" y="207"/>
                    <a:pt x="796" y="732"/>
                    <a:pt x="1502" y="348"/>
                  </a:cubicBezTo>
                  <a:cubicBezTo>
                    <a:pt x="751" y="58"/>
                    <a:pt x="751" y="58"/>
                    <a:pt x="751" y="58"/>
                  </a:cubicBezTo>
                  <a:cubicBezTo>
                    <a:pt x="219" y="0"/>
                    <a:pt x="219" y="0"/>
                    <a:pt x="219" y="0"/>
                  </a:cubicBezTo>
                  <a:cubicBezTo>
                    <a:pt x="10" y="207"/>
                    <a:pt x="10" y="207"/>
                    <a:pt x="10" y="207"/>
                  </a:cubicBezTo>
                  <a:cubicBezTo>
                    <a:pt x="0" y="207"/>
                    <a:pt x="0" y="207"/>
                    <a:pt x="0" y="207"/>
                  </a:cubicBezTo>
                  <a:lnTo>
                    <a:pt x="10" y="207"/>
                  </a:lnTo>
                  <a:close/>
                </a:path>
              </a:pathLst>
            </a:custGeom>
            <a:solidFill>
              <a:srgbClr val="76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61" name="Freeform 9">
              <a:extLst>
                <a:ext uri="{FF2B5EF4-FFF2-40B4-BE49-F238E27FC236}">
                  <a16:creationId xmlns:a16="http://schemas.microsoft.com/office/drawing/2014/main" id="{3C2E4901-5E82-48CD-B02D-4460AA38D343}"/>
                </a:ext>
              </a:extLst>
            </p:cNvPr>
            <p:cNvSpPr>
              <a:spLocks/>
            </p:cNvSpPr>
            <p:nvPr/>
          </p:nvSpPr>
          <p:spPr bwMode="auto">
            <a:xfrm>
              <a:off x="1844508" y="2502944"/>
              <a:ext cx="638299" cy="819750"/>
            </a:xfrm>
            <a:custGeom>
              <a:avLst/>
              <a:gdLst>
                <a:gd name="T0" fmla="*/ 330 w 503"/>
                <a:gd name="T1" fmla="*/ 45 h 646"/>
                <a:gd name="T2" fmla="*/ 503 w 503"/>
                <a:gd name="T3" fmla="*/ 0 h 646"/>
                <a:gd name="T4" fmla="*/ 330 w 503"/>
                <a:gd name="T5" fmla="*/ 568 h 646"/>
                <a:gd name="T6" fmla="*/ 0 w 503"/>
                <a:gd name="T7" fmla="*/ 646 h 646"/>
                <a:gd name="T8" fmla="*/ 330 w 503"/>
                <a:gd name="T9" fmla="*/ 45 h 646"/>
                <a:gd name="T10" fmla="*/ 330 w 503"/>
                <a:gd name="T11" fmla="*/ 45 h 646"/>
              </a:gdLst>
              <a:ahLst/>
              <a:cxnLst>
                <a:cxn ang="0">
                  <a:pos x="T0" y="T1"/>
                </a:cxn>
                <a:cxn ang="0">
                  <a:pos x="T2" y="T3"/>
                </a:cxn>
                <a:cxn ang="0">
                  <a:pos x="T4" y="T5"/>
                </a:cxn>
                <a:cxn ang="0">
                  <a:pos x="T6" y="T7"/>
                </a:cxn>
                <a:cxn ang="0">
                  <a:pos x="T8" y="T9"/>
                </a:cxn>
                <a:cxn ang="0">
                  <a:pos x="T10" y="T11"/>
                </a:cxn>
              </a:cxnLst>
              <a:rect l="0" t="0" r="r" b="b"/>
              <a:pathLst>
                <a:path w="503" h="646">
                  <a:moveTo>
                    <a:pt x="330" y="45"/>
                  </a:moveTo>
                  <a:cubicBezTo>
                    <a:pt x="503" y="0"/>
                    <a:pt x="503" y="0"/>
                    <a:pt x="503" y="0"/>
                  </a:cubicBezTo>
                  <a:cubicBezTo>
                    <a:pt x="330" y="568"/>
                    <a:pt x="330" y="568"/>
                    <a:pt x="330" y="568"/>
                  </a:cubicBezTo>
                  <a:cubicBezTo>
                    <a:pt x="330" y="568"/>
                    <a:pt x="41" y="646"/>
                    <a:pt x="0" y="646"/>
                  </a:cubicBezTo>
                  <a:cubicBezTo>
                    <a:pt x="330" y="45"/>
                    <a:pt x="330" y="45"/>
                    <a:pt x="330" y="45"/>
                  </a:cubicBezTo>
                  <a:cubicBezTo>
                    <a:pt x="330" y="45"/>
                    <a:pt x="330" y="45"/>
                    <a:pt x="330" y="45"/>
                  </a:cubicBezTo>
                  <a:close/>
                </a:path>
              </a:pathLst>
            </a:custGeom>
            <a:solidFill>
              <a:srgbClr val="AFA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62" name="Freeform 10">
              <a:extLst>
                <a:ext uri="{FF2B5EF4-FFF2-40B4-BE49-F238E27FC236}">
                  <a16:creationId xmlns:a16="http://schemas.microsoft.com/office/drawing/2014/main" id="{26E9F171-1B1A-4262-B05D-B112D0206C95}"/>
                </a:ext>
              </a:extLst>
            </p:cNvPr>
            <p:cNvSpPr>
              <a:spLocks/>
            </p:cNvSpPr>
            <p:nvPr/>
          </p:nvSpPr>
          <p:spPr bwMode="auto">
            <a:xfrm>
              <a:off x="2261631" y="2502944"/>
              <a:ext cx="1476301" cy="1233114"/>
            </a:xfrm>
            <a:custGeom>
              <a:avLst/>
              <a:gdLst>
                <a:gd name="T0" fmla="*/ 787 w 1163"/>
                <a:gd name="T1" fmla="*/ 128 h 972"/>
                <a:gd name="T2" fmla="*/ 1163 w 1163"/>
                <a:gd name="T3" fmla="*/ 787 h 972"/>
                <a:gd name="T4" fmla="*/ 0 w 1163"/>
                <a:gd name="T5" fmla="*/ 569 h 972"/>
                <a:gd name="T6" fmla="*/ 173 w 1163"/>
                <a:gd name="T7" fmla="*/ 0 h 972"/>
                <a:gd name="T8" fmla="*/ 787 w 1163"/>
                <a:gd name="T9" fmla="*/ 128 h 972"/>
              </a:gdLst>
              <a:ahLst/>
              <a:cxnLst>
                <a:cxn ang="0">
                  <a:pos x="T0" y="T1"/>
                </a:cxn>
                <a:cxn ang="0">
                  <a:pos x="T2" y="T3"/>
                </a:cxn>
                <a:cxn ang="0">
                  <a:pos x="T4" y="T5"/>
                </a:cxn>
                <a:cxn ang="0">
                  <a:pos x="T6" y="T7"/>
                </a:cxn>
                <a:cxn ang="0">
                  <a:pos x="T8" y="T9"/>
                </a:cxn>
              </a:cxnLst>
              <a:rect l="0" t="0" r="r" b="b"/>
              <a:pathLst>
                <a:path w="1163" h="972">
                  <a:moveTo>
                    <a:pt x="787" y="128"/>
                  </a:moveTo>
                  <a:cubicBezTo>
                    <a:pt x="1163" y="787"/>
                    <a:pt x="1163" y="787"/>
                    <a:pt x="1163" y="787"/>
                  </a:cubicBezTo>
                  <a:cubicBezTo>
                    <a:pt x="1163" y="787"/>
                    <a:pt x="528" y="972"/>
                    <a:pt x="0" y="569"/>
                  </a:cubicBezTo>
                  <a:cubicBezTo>
                    <a:pt x="173" y="0"/>
                    <a:pt x="173" y="0"/>
                    <a:pt x="173" y="0"/>
                  </a:cubicBezTo>
                  <a:cubicBezTo>
                    <a:pt x="173" y="0"/>
                    <a:pt x="511" y="218"/>
                    <a:pt x="787" y="128"/>
                  </a:cubicBezTo>
                  <a:close/>
                </a:path>
              </a:pathLst>
            </a:custGeom>
            <a:solidFill>
              <a:srgbClr val="E7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3" name="Group 62">
            <a:extLst>
              <a:ext uri="{FF2B5EF4-FFF2-40B4-BE49-F238E27FC236}">
                <a16:creationId xmlns:a16="http://schemas.microsoft.com/office/drawing/2014/main" id="{14CB4E55-2DA9-40CB-ABE2-66F8A8513B7A}"/>
              </a:ext>
            </a:extLst>
          </p:cNvPr>
          <p:cNvGrpSpPr/>
          <p:nvPr/>
        </p:nvGrpSpPr>
        <p:grpSpPr>
          <a:xfrm>
            <a:off x="2935449" y="3074285"/>
            <a:ext cx="2889793" cy="1785519"/>
            <a:chOff x="1365650" y="3280820"/>
            <a:chExt cx="2889793" cy="1785519"/>
          </a:xfrm>
        </p:grpSpPr>
        <p:sp>
          <p:nvSpPr>
            <p:cNvPr id="64" name="Freeform 11">
              <a:extLst>
                <a:ext uri="{FF2B5EF4-FFF2-40B4-BE49-F238E27FC236}">
                  <a16:creationId xmlns:a16="http://schemas.microsoft.com/office/drawing/2014/main" id="{8F10AA3B-201F-4E94-8278-D0C281973CE6}"/>
                </a:ext>
              </a:extLst>
            </p:cNvPr>
            <p:cNvSpPr>
              <a:spLocks/>
            </p:cNvSpPr>
            <p:nvPr/>
          </p:nvSpPr>
          <p:spPr bwMode="auto">
            <a:xfrm>
              <a:off x="1365650" y="3908919"/>
              <a:ext cx="2889793" cy="1157420"/>
            </a:xfrm>
            <a:custGeom>
              <a:avLst/>
              <a:gdLst>
                <a:gd name="T0" fmla="*/ 0 w 2277"/>
                <a:gd name="T1" fmla="*/ 239 h 912"/>
                <a:gd name="T2" fmla="*/ 2277 w 2277"/>
                <a:gd name="T3" fmla="*/ 367 h 912"/>
                <a:gd name="T4" fmla="*/ 549 w 2277"/>
                <a:gd name="T5" fmla="*/ 0 h 912"/>
                <a:gd name="T6" fmla="*/ 0 w 2277"/>
                <a:gd name="T7" fmla="*/ 239 h 912"/>
                <a:gd name="T8" fmla="*/ 0 w 2277"/>
                <a:gd name="T9" fmla="*/ 239 h 912"/>
              </a:gdLst>
              <a:ahLst/>
              <a:cxnLst>
                <a:cxn ang="0">
                  <a:pos x="T0" y="T1"/>
                </a:cxn>
                <a:cxn ang="0">
                  <a:pos x="T2" y="T3"/>
                </a:cxn>
                <a:cxn ang="0">
                  <a:pos x="T4" y="T5"/>
                </a:cxn>
                <a:cxn ang="0">
                  <a:pos x="T6" y="T7"/>
                </a:cxn>
                <a:cxn ang="0">
                  <a:pos x="T8" y="T9"/>
                </a:cxn>
              </a:cxnLst>
              <a:rect l="0" t="0" r="r" b="b"/>
              <a:pathLst>
                <a:path w="2277" h="912">
                  <a:moveTo>
                    <a:pt x="0" y="239"/>
                  </a:moveTo>
                  <a:cubicBezTo>
                    <a:pt x="0" y="239"/>
                    <a:pt x="1345" y="912"/>
                    <a:pt x="2277" y="367"/>
                  </a:cubicBezTo>
                  <a:cubicBezTo>
                    <a:pt x="549" y="0"/>
                    <a:pt x="549" y="0"/>
                    <a:pt x="549" y="0"/>
                  </a:cubicBezTo>
                  <a:cubicBezTo>
                    <a:pt x="0" y="239"/>
                    <a:pt x="0" y="239"/>
                    <a:pt x="0" y="239"/>
                  </a:cubicBezTo>
                  <a:cubicBezTo>
                    <a:pt x="0" y="239"/>
                    <a:pt x="0" y="239"/>
                    <a:pt x="0" y="239"/>
                  </a:cubicBezTo>
                  <a:close/>
                </a:path>
              </a:pathLst>
            </a:custGeom>
            <a:solidFill>
              <a:srgbClr val="4CC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65" name="Freeform 12">
              <a:extLst>
                <a:ext uri="{FF2B5EF4-FFF2-40B4-BE49-F238E27FC236}">
                  <a16:creationId xmlns:a16="http://schemas.microsoft.com/office/drawing/2014/main" id="{A6A25D05-3DDD-42AD-ACC8-AFE1C001F30C}"/>
                </a:ext>
              </a:extLst>
            </p:cNvPr>
            <p:cNvSpPr>
              <a:spLocks/>
            </p:cNvSpPr>
            <p:nvPr/>
          </p:nvSpPr>
          <p:spPr bwMode="auto">
            <a:xfrm>
              <a:off x="1365650" y="3280820"/>
              <a:ext cx="880949" cy="932486"/>
            </a:xfrm>
            <a:custGeom>
              <a:avLst/>
              <a:gdLst>
                <a:gd name="T0" fmla="*/ 330 w 694"/>
                <a:gd name="T1" fmla="*/ 120 h 735"/>
                <a:gd name="T2" fmla="*/ 0 w 694"/>
                <a:gd name="T3" fmla="*/ 735 h 735"/>
                <a:gd name="T4" fmla="*/ 525 w 694"/>
                <a:gd name="T5" fmla="*/ 594 h 735"/>
                <a:gd name="T6" fmla="*/ 694 w 694"/>
                <a:gd name="T7" fmla="*/ 0 h 735"/>
                <a:gd name="T8" fmla="*/ 330 w 694"/>
                <a:gd name="T9" fmla="*/ 120 h 735"/>
              </a:gdLst>
              <a:ahLst/>
              <a:cxnLst>
                <a:cxn ang="0">
                  <a:pos x="T0" y="T1"/>
                </a:cxn>
                <a:cxn ang="0">
                  <a:pos x="T2" y="T3"/>
                </a:cxn>
                <a:cxn ang="0">
                  <a:pos x="T4" y="T5"/>
                </a:cxn>
                <a:cxn ang="0">
                  <a:pos x="T6" y="T7"/>
                </a:cxn>
                <a:cxn ang="0">
                  <a:pos x="T8" y="T9"/>
                </a:cxn>
              </a:cxnLst>
              <a:rect l="0" t="0" r="r" b="b"/>
              <a:pathLst>
                <a:path w="694" h="735">
                  <a:moveTo>
                    <a:pt x="330" y="120"/>
                  </a:moveTo>
                  <a:cubicBezTo>
                    <a:pt x="0" y="735"/>
                    <a:pt x="0" y="735"/>
                    <a:pt x="0" y="735"/>
                  </a:cubicBezTo>
                  <a:cubicBezTo>
                    <a:pt x="0" y="735"/>
                    <a:pt x="484" y="606"/>
                    <a:pt x="525" y="594"/>
                  </a:cubicBezTo>
                  <a:cubicBezTo>
                    <a:pt x="694" y="0"/>
                    <a:pt x="694" y="0"/>
                    <a:pt x="694" y="0"/>
                  </a:cubicBezTo>
                  <a:cubicBezTo>
                    <a:pt x="694" y="0"/>
                    <a:pt x="372" y="112"/>
                    <a:pt x="330" y="120"/>
                  </a:cubicBezTo>
                  <a:close/>
                </a:path>
              </a:pathLst>
            </a:custGeom>
            <a:solidFill>
              <a:srgbClr val="78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66" name="Freeform 13">
              <a:extLst>
                <a:ext uri="{FF2B5EF4-FFF2-40B4-BE49-F238E27FC236}">
                  <a16:creationId xmlns:a16="http://schemas.microsoft.com/office/drawing/2014/main" id="{5D78D1D2-6707-4C3C-A39A-67EC9F3CDAC8}"/>
                </a:ext>
              </a:extLst>
            </p:cNvPr>
            <p:cNvSpPr>
              <a:spLocks/>
            </p:cNvSpPr>
            <p:nvPr/>
          </p:nvSpPr>
          <p:spPr bwMode="auto">
            <a:xfrm>
              <a:off x="2032401" y="3280820"/>
              <a:ext cx="2223042" cy="1517638"/>
            </a:xfrm>
            <a:custGeom>
              <a:avLst/>
              <a:gdLst>
                <a:gd name="T0" fmla="*/ 1381 w 1752"/>
                <a:gd name="T1" fmla="*/ 235 h 1196"/>
                <a:gd name="T2" fmla="*/ 1752 w 1752"/>
                <a:gd name="T3" fmla="*/ 862 h 1196"/>
                <a:gd name="T4" fmla="*/ 0 w 1752"/>
                <a:gd name="T5" fmla="*/ 594 h 1196"/>
                <a:gd name="T6" fmla="*/ 169 w 1752"/>
                <a:gd name="T7" fmla="*/ 0 h 1196"/>
                <a:gd name="T8" fmla="*/ 1381 w 1752"/>
                <a:gd name="T9" fmla="*/ 235 h 1196"/>
              </a:gdLst>
              <a:ahLst/>
              <a:cxnLst>
                <a:cxn ang="0">
                  <a:pos x="T0" y="T1"/>
                </a:cxn>
                <a:cxn ang="0">
                  <a:pos x="T2" y="T3"/>
                </a:cxn>
                <a:cxn ang="0">
                  <a:pos x="T4" y="T5"/>
                </a:cxn>
                <a:cxn ang="0">
                  <a:pos x="T6" y="T7"/>
                </a:cxn>
                <a:cxn ang="0">
                  <a:pos x="T8" y="T9"/>
                </a:cxn>
              </a:cxnLst>
              <a:rect l="0" t="0" r="r" b="b"/>
              <a:pathLst>
                <a:path w="1752" h="1196">
                  <a:moveTo>
                    <a:pt x="1381" y="235"/>
                  </a:moveTo>
                  <a:cubicBezTo>
                    <a:pt x="1752" y="862"/>
                    <a:pt x="1752" y="862"/>
                    <a:pt x="1752" y="862"/>
                  </a:cubicBezTo>
                  <a:cubicBezTo>
                    <a:pt x="1752" y="862"/>
                    <a:pt x="990" y="1196"/>
                    <a:pt x="0" y="594"/>
                  </a:cubicBezTo>
                  <a:cubicBezTo>
                    <a:pt x="169" y="0"/>
                    <a:pt x="169" y="0"/>
                    <a:pt x="169" y="0"/>
                  </a:cubicBezTo>
                  <a:cubicBezTo>
                    <a:pt x="169" y="0"/>
                    <a:pt x="730" y="446"/>
                    <a:pt x="1381" y="235"/>
                  </a:cubicBezTo>
                  <a:close/>
                </a:path>
              </a:pathLst>
            </a:custGeom>
            <a:solidFill>
              <a:srgbClr val="8EDC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67" name="Group 66">
            <a:extLst>
              <a:ext uri="{FF2B5EF4-FFF2-40B4-BE49-F238E27FC236}">
                <a16:creationId xmlns:a16="http://schemas.microsoft.com/office/drawing/2014/main" id="{FF6D7D80-6193-4AF6-A2B1-07773EDEC792}"/>
              </a:ext>
            </a:extLst>
          </p:cNvPr>
          <p:cNvGrpSpPr/>
          <p:nvPr/>
        </p:nvGrpSpPr>
        <p:grpSpPr>
          <a:xfrm>
            <a:off x="2444357" y="3910803"/>
            <a:ext cx="3808321" cy="2268135"/>
            <a:chOff x="906655" y="4108086"/>
            <a:chExt cx="3808321" cy="2268135"/>
          </a:xfrm>
        </p:grpSpPr>
        <p:sp>
          <p:nvSpPr>
            <p:cNvPr id="69" name="Freeform 14">
              <a:extLst>
                <a:ext uri="{FF2B5EF4-FFF2-40B4-BE49-F238E27FC236}">
                  <a16:creationId xmlns:a16="http://schemas.microsoft.com/office/drawing/2014/main" id="{95B67423-CFC7-4563-97A1-36FB42D99EDD}"/>
                </a:ext>
              </a:extLst>
            </p:cNvPr>
            <p:cNvSpPr>
              <a:spLocks/>
            </p:cNvSpPr>
            <p:nvPr/>
          </p:nvSpPr>
          <p:spPr bwMode="auto">
            <a:xfrm>
              <a:off x="906655" y="4737795"/>
              <a:ext cx="3808321" cy="1638426"/>
            </a:xfrm>
            <a:custGeom>
              <a:avLst/>
              <a:gdLst>
                <a:gd name="T0" fmla="*/ 0 w 3001"/>
                <a:gd name="T1" fmla="*/ 272 h 1291"/>
                <a:gd name="T2" fmla="*/ 3001 w 3001"/>
                <a:gd name="T3" fmla="*/ 400 h 1291"/>
                <a:gd name="T4" fmla="*/ 709 w 3001"/>
                <a:gd name="T5" fmla="*/ 0 h 1291"/>
                <a:gd name="T6" fmla="*/ 0 w 3001"/>
                <a:gd name="T7" fmla="*/ 272 h 1291"/>
                <a:gd name="T8" fmla="*/ 0 w 3001"/>
                <a:gd name="T9" fmla="*/ 272 h 1291"/>
              </a:gdLst>
              <a:ahLst/>
              <a:cxnLst>
                <a:cxn ang="0">
                  <a:pos x="T0" y="T1"/>
                </a:cxn>
                <a:cxn ang="0">
                  <a:pos x="T2" y="T3"/>
                </a:cxn>
                <a:cxn ang="0">
                  <a:pos x="T4" y="T5"/>
                </a:cxn>
                <a:cxn ang="0">
                  <a:pos x="T6" y="T7"/>
                </a:cxn>
                <a:cxn ang="0">
                  <a:pos x="T8" y="T9"/>
                </a:cxn>
              </a:cxnLst>
              <a:rect l="0" t="0" r="r" b="b"/>
              <a:pathLst>
                <a:path w="3001" h="1291">
                  <a:moveTo>
                    <a:pt x="0" y="272"/>
                  </a:moveTo>
                  <a:cubicBezTo>
                    <a:pt x="0" y="272"/>
                    <a:pt x="1575" y="1291"/>
                    <a:pt x="3001" y="400"/>
                  </a:cubicBezTo>
                  <a:cubicBezTo>
                    <a:pt x="709" y="0"/>
                    <a:pt x="709" y="0"/>
                    <a:pt x="709" y="0"/>
                  </a:cubicBezTo>
                  <a:cubicBezTo>
                    <a:pt x="0" y="272"/>
                    <a:pt x="0" y="272"/>
                    <a:pt x="0" y="272"/>
                  </a:cubicBezTo>
                  <a:cubicBezTo>
                    <a:pt x="0" y="272"/>
                    <a:pt x="0" y="272"/>
                    <a:pt x="0" y="272"/>
                  </a:cubicBezTo>
                  <a:close/>
                </a:path>
              </a:pathLst>
            </a:custGeom>
            <a:solidFill>
              <a:srgbClr val="252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0" name="Freeform 15">
              <a:extLst>
                <a:ext uri="{FF2B5EF4-FFF2-40B4-BE49-F238E27FC236}">
                  <a16:creationId xmlns:a16="http://schemas.microsoft.com/office/drawing/2014/main" id="{AD72CB8F-B87A-480A-8780-B45BDB51DBBC}"/>
                </a:ext>
              </a:extLst>
            </p:cNvPr>
            <p:cNvSpPr>
              <a:spLocks/>
            </p:cNvSpPr>
            <p:nvPr/>
          </p:nvSpPr>
          <p:spPr bwMode="auto">
            <a:xfrm>
              <a:off x="1774720" y="4108086"/>
              <a:ext cx="2940256" cy="1723246"/>
            </a:xfrm>
            <a:custGeom>
              <a:avLst/>
              <a:gdLst>
                <a:gd name="T0" fmla="*/ 1987 w 2317"/>
                <a:gd name="T1" fmla="*/ 293 h 1358"/>
                <a:gd name="T2" fmla="*/ 185 w 2317"/>
                <a:gd name="T3" fmla="*/ 0 h 1358"/>
                <a:gd name="T4" fmla="*/ 0 w 2317"/>
                <a:gd name="T5" fmla="*/ 289 h 1358"/>
                <a:gd name="T6" fmla="*/ 0 w 2317"/>
                <a:gd name="T7" fmla="*/ 578 h 1358"/>
                <a:gd name="T8" fmla="*/ 2317 w 2317"/>
                <a:gd name="T9" fmla="*/ 895 h 1358"/>
                <a:gd name="T10" fmla="*/ 1987 w 2317"/>
                <a:gd name="T11" fmla="*/ 293 h 1358"/>
                <a:gd name="T12" fmla="*/ 1987 w 2317"/>
                <a:gd name="T13" fmla="*/ 293 h 1358"/>
              </a:gdLst>
              <a:ahLst/>
              <a:cxnLst>
                <a:cxn ang="0">
                  <a:pos x="T0" y="T1"/>
                </a:cxn>
                <a:cxn ang="0">
                  <a:pos x="T2" y="T3"/>
                </a:cxn>
                <a:cxn ang="0">
                  <a:pos x="T4" y="T5"/>
                </a:cxn>
                <a:cxn ang="0">
                  <a:pos x="T6" y="T7"/>
                </a:cxn>
                <a:cxn ang="0">
                  <a:pos x="T8" y="T9"/>
                </a:cxn>
                <a:cxn ang="0">
                  <a:pos x="T10" y="T11"/>
                </a:cxn>
                <a:cxn ang="0">
                  <a:pos x="T12" y="T13"/>
                </a:cxn>
              </a:cxnLst>
              <a:rect l="0" t="0" r="r" b="b"/>
              <a:pathLst>
                <a:path w="2317" h="1358">
                  <a:moveTo>
                    <a:pt x="1987" y="293"/>
                  </a:moveTo>
                  <a:cubicBezTo>
                    <a:pt x="1987" y="293"/>
                    <a:pt x="1142" y="611"/>
                    <a:pt x="185" y="0"/>
                  </a:cubicBezTo>
                  <a:cubicBezTo>
                    <a:pt x="0" y="289"/>
                    <a:pt x="0" y="289"/>
                    <a:pt x="0" y="289"/>
                  </a:cubicBezTo>
                  <a:cubicBezTo>
                    <a:pt x="0" y="578"/>
                    <a:pt x="0" y="578"/>
                    <a:pt x="0" y="578"/>
                  </a:cubicBezTo>
                  <a:cubicBezTo>
                    <a:pt x="0" y="578"/>
                    <a:pt x="1286" y="1358"/>
                    <a:pt x="2317" y="895"/>
                  </a:cubicBezTo>
                  <a:cubicBezTo>
                    <a:pt x="1987" y="293"/>
                    <a:pt x="1987" y="293"/>
                    <a:pt x="1987" y="293"/>
                  </a:cubicBezTo>
                  <a:cubicBezTo>
                    <a:pt x="1987" y="293"/>
                    <a:pt x="1987" y="293"/>
                    <a:pt x="1987" y="293"/>
                  </a:cubicBezTo>
                  <a:close/>
                </a:path>
              </a:pathLst>
            </a:custGeom>
            <a:solidFill>
              <a:srgbClr val="5553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1" name="Freeform 16">
              <a:extLst>
                <a:ext uri="{FF2B5EF4-FFF2-40B4-BE49-F238E27FC236}">
                  <a16:creationId xmlns:a16="http://schemas.microsoft.com/office/drawing/2014/main" id="{07D4FEF7-265B-4530-93F7-72763EC3B202}"/>
                </a:ext>
              </a:extLst>
            </p:cNvPr>
            <p:cNvSpPr>
              <a:spLocks/>
            </p:cNvSpPr>
            <p:nvPr/>
          </p:nvSpPr>
          <p:spPr bwMode="auto">
            <a:xfrm>
              <a:off x="906655" y="4108086"/>
              <a:ext cx="1103737" cy="974896"/>
            </a:xfrm>
            <a:custGeom>
              <a:avLst/>
              <a:gdLst>
                <a:gd name="T0" fmla="*/ 314 w 870"/>
                <a:gd name="T1" fmla="*/ 169 h 768"/>
                <a:gd name="T2" fmla="*/ 870 w 870"/>
                <a:gd name="T3" fmla="*/ 0 h 768"/>
                <a:gd name="T4" fmla="*/ 685 w 870"/>
                <a:gd name="T5" fmla="*/ 578 h 768"/>
                <a:gd name="T6" fmla="*/ 0 w 870"/>
                <a:gd name="T7" fmla="*/ 768 h 768"/>
                <a:gd name="T8" fmla="*/ 314 w 870"/>
                <a:gd name="T9" fmla="*/ 169 h 768"/>
                <a:gd name="T10" fmla="*/ 314 w 870"/>
                <a:gd name="T11" fmla="*/ 169 h 768"/>
              </a:gdLst>
              <a:ahLst/>
              <a:cxnLst>
                <a:cxn ang="0">
                  <a:pos x="T0" y="T1"/>
                </a:cxn>
                <a:cxn ang="0">
                  <a:pos x="T2" y="T3"/>
                </a:cxn>
                <a:cxn ang="0">
                  <a:pos x="T4" y="T5"/>
                </a:cxn>
                <a:cxn ang="0">
                  <a:pos x="T6" y="T7"/>
                </a:cxn>
                <a:cxn ang="0">
                  <a:pos x="T8" y="T9"/>
                </a:cxn>
                <a:cxn ang="0">
                  <a:pos x="T10" y="T11"/>
                </a:cxn>
              </a:cxnLst>
              <a:rect l="0" t="0" r="r" b="b"/>
              <a:pathLst>
                <a:path w="870" h="768">
                  <a:moveTo>
                    <a:pt x="314" y="169"/>
                  </a:moveTo>
                  <a:cubicBezTo>
                    <a:pt x="870" y="0"/>
                    <a:pt x="870" y="0"/>
                    <a:pt x="870" y="0"/>
                  </a:cubicBezTo>
                  <a:cubicBezTo>
                    <a:pt x="685" y="578"/>
                    <a:pt x="685" y="578"/>
                    <a:pt x="685" y="578"/>
                  </a:cubicBezTo>
                  <a:cubicBezTo>
                    <a:pt x="685" y="578"/>
                    <a:pt x="66" y="768"/>
                    <a:pt x="0" y="768"/>
                  </a:cubicBezTo>
                  <a:cubicBezTo>
                    <a:pt x="314" y="169"/>
                    <a:pt x="314" y="169"/>
                    <a:pt x="314" y="169"/>
                  </a:cubicBezTo>
                  <a:cubicBezTo>
                    <a:pt x="314" y="169"/>
                    <a:pt x="314" y="169"/>
                    <a:pt x="314" y="169"/>
                  </a:cubicBezTo>
                  <a:close/>
                </a:path>
              </a:pathLst>
            </a:custGeom>
            <a:solidFill>
              <a:srgbClr val="3B39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9" name="Group 98">
            <a:extLst>
              <a:ext uri="{FF2B5EF4-FFF2-40B4-BE49-F238E27FC236}">
                <a16:creationId xmlns:a16="http://schemas.microsoft.com/office/drawing/2014/main" id="{89114141-8500-427C-82C0-C867651E910C}"/>
              </a:ext>
            </a:extLst>
          </p:cNvPr>
          <p:cNvGrpSpPr>
            <a:grpSpLocks noChangeAspect="1"/>
          </p:cNvGrpSpPr>
          <p:nvPr/>
        </p:nvGrpSpPr>
        <p:grpSpPr>
          <a:xfrm>
            <a:off x="4659760" y="5520010"/>
            <a:ext cx="195296" cy="288000"/>
            <a:chOff x="9321800" y="3751263"/>
            <a:chExt cx="250825" cy="369887"/>
          </a:xfrm>
          <a:solidFill>
            <a:schemeClr val="bg1"/>
          </a:solidFill>
        </p:grpSpPr>
        <p:sp>
          <p:nvSpPr>
            <p:cNvPr id="100" name="Freeform 61">
              <a:extLst>
                <a:ext uri="{FF2B5EF4-FFF2-40B4-BE49-F238E27FC236}">
                  <a16:creationId xmlns:a16="http://schemas.microsoft.com/office/drawing/2014/main" id="{9619AC79-0E50-45D1-B467-7B40E297284F}"/>
                </a:ext>
              </a:extLst>
            </p:cNvPr>
            <p:cNvSpPr>
              <a:spLocks/>
            </p:cNvSpPr>
            <p:nvPr/>
          </p:nvSpPr>
          <p:spPr bwMode="auto">
            <a:xfrm>
              <a:off x="9423400" y="3959225"/>
              <a:ext cx="61912" cy="107950"/>
            </a:xfrm>
            <a:custGeom>
              <a:avLst/>
              <a:gdLst>
                <a:gd name="T0" fmla="*/ 8 w 16"/>
                <a:gd name="T1" fmla="*/ 28 h 28"/>
                <a:gd name="T2" fmla="*/ 0 w 16"/>
                <a:gd name="T3" fmla="*/ 20 h 28"/>
                <a:gd name="T4" fmla="*/ 2 w 16"/>
                <a:gd name="T5" fmla="*/ 18 h 28"/>
                <a:gd name="T6" fmla="*/ 4 w 16"/>
                <a:gd name="T7" fmla="*/ 20 h 28"/>
                <a:gd name="T8" fmla="*/ 8 w 16"/>
                <a:gd name="T9" fmla="*/ 24 h 28"/>
                <a:gd name="T10" fmla="*/ 12 w 16"/>
                <a:gd name="T11" fmla="*/ 20 h 28"/>
                <a:gd name="T12" fmla="*/ 8 w 16"/>
                <a:gd name="T13" fmla="*/ 16 h 28"/>
                <a:gd name="T14" fmla="*/ 0 w 16"/>
                <a:gd name="T15" fmla="*/ 8 h 28"/>
                <a:gd name="T16" fmla="*/ 8 w 16"/>
                <a:gd name="T17" fmla="*/ 0 h 28"/>
                <a:gd name="T18" fmla="*/ 16 w 16"/>
                <a:gd name="T19" fmla="*/ 8 h 28"/>
                <a:gd name="T20" fmla="*/ 14 w 16"/>
                <a:gd name="T21" fmla="*/ 10 h 28"/>
                <a:gd name="T22" fmla="*/ 12 w 16"/>
                <a:gd name="T23" fmla="*/ 8 h 28"/>
                <a:gd name="T24" fmla="*/ 8 w 16"/>
                <a:gd name="T25" fmla="*/ 4 h 28"/>
                <a:gd name="T26" fmla="*/ 4 w 16"/>
                <a:gd name="T27" fmla="*/ 8 h 28"/>
                <a:gd name="T28" fmla="*/ 8 w 16"/>
                <a:gd name="T29" fmla="*/ 12 h 28"/>
                <a:gd name="T30" fmla="*/ 16 w 16"/>
                <a:gd name="T31" fmla="*/ 20 h 28"/>
                <a:gd name="T32" fmla="*/ 8 w 16"/>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8">
                  <a:moveTo>
                    <a:pt x="8" y="28"/>
                  </a:moveTo>
                  <a:cubicBezTo>
                    <a:pt x="4" y="28"/>
                    <a:pt x="0" y="24"/>
                    <a:pt x="0" y="20"/>
                  </a:cubicBezTo>
                  <a:cubicBezTo>
                    <a:pt x="0" y="19"/>
                    <a:pt x="1" y="18"/>
                    <a:pt x="2" y="18"/>
                  </a:cubicBezTo>
                  <a:cubicBezTo>
                    <a:pt x="3" y="18"/>
                    <a:pt x="4" y="19"/>
                    <a:pt x="4" y="20"/>
                  </a:cubicBezTo>
                  <a:cubicBezTo>
                    <a:pt x="4" y="22"/>
                    <a:pt x="6" y="24"/>
                    <a:pt x="8" y="24"/>
                  </a:cubicBezTo>
                  <a:cubicBezTo>
                    <a:pt x="10" y="24"/>
                    <a:pt x="12" y="22"/>
                    <a:pt x="12" y="20"/>
                  </a:cubicBezTo>
                  <a:cubicBezTo>
                    <a:pt x="12" y="18"/>
                    <a:pt x="10" y="16"/>
                    <a:pt x="8" y="16"/>
                  </a:cubicBezTo>
                  <a:cubicBezTo>
                    <a:pt x="4" y="16"/>
                    <a:pt x="0" y="12"/>
                    <a:pt x="0" y="8"/>
                  </a:cubicBezTo>
                  <a:cubicBezTo>
                    <a:pt x="0" y="4"/>
                    <a:pt x="4" y="0"/>
                    <a:pt x="8" y="0"/>
                  </a:cubicBezTo>
                  <a:cubicBezTo>
                    <a:pt x="12" y="0"/>
                    <a:pt x="16" y="4"/>
                    <a:pt x="16" y="8"/>
                  </a:cubicBezTo>
                  <a:cubicBezTo>
                    <a:pt x="16" y="9"/>
                    <a:pt x="15" y="10"/>
                    <a:pt x="14" y="10"/>
                  </a:cubicBezTo>
                  <a:cubicBezTo>
                    <a:pt x="13" y="10"/>
                    <a:pt x="12" y="9"/>
                    <a:pt x="12" y="8"/>
                  </a:cubicBezTo>
                  <a:cubicBezTo>
                    <a:pt x="12" y="6"/>
                    <a:pt x="10" y="4"/>
                    <a:pt x="8" y="4"/>
                  </a:cubicBezTo>
                  <a:cubicBezTo>
                    <a:pt x="6" y="4"/>
                    <a:pt x="4" y="6"/>
                    <a:pt x="4" y="8"/>
                  </a:cubicBezTo>
                  <a:cubicBezTo>
                    <a:pt x="4" y="10"/>
                    <a:pt x="6" y="12"/>
                    <a:pt x="8" y="12"/>
                  </a:cubicBezTo>
                  <a:cubicBezTo>
                    <a:pt x="12" y="12"/>
                    <a:pt x="16" y="16"/>
                    <a:pt x="16" y="20"/>
                  </a:cubicBezTo>
                  <a:cubicBezTo>
                    <a:pt x="16" y="24"/>
                    <a:pt x="12" y="28"/>
                    <a:pt x="8"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1" name="Freeform 62">
              <a:extLst>
                <a:ext uri="{FF2B5EF4-FFF2-40B4-BE49-F238E27FC236}">
                  <a16:creationId xmlns:a16="http://schemas.microsoft.com/office/drawing/2014/main" id="{66D77095-52B7-4E41-9182-18F14727FEB6}"/>
                </a:ext>
              </a:extLst>
            </p:cNvPr>
            <p:cNvSpPr>
              <a:spLocks/>
            </p:cNvSpPr>
            <p:nvPr/>
          </p:nvSpPr>
          <p:spPr bwMode="auto">
            <a:xfrm>
              <a:off x="9447213" y="4051300"/>
              <a:ext cx="14287" cy="31750"/>
            </a:xfrm>
            <a:custGeom>
              <a:avLst/>
              <a:gdLst>
                <a:gd name="T0" fmla="*/ 2 w 4"/>
                <a:gd name="T1" fmla="*/ 8 h 8"/>
                <a:gd name="T2" fmla="*/ 0 w 4"/>
                <a:gd name="T3" fmla="*/ 6 h 8"/>
                <a:gd name="T4" fmla="*/ 0 w 4"/>
                <a:gd name="T5" fmla="*/ 2 h 8"/>
                <a:gd name="T6" fmla="*/ 2 w 4"/>
                <a:gd name="T7" fmla="*/ 0 h 8"/>
                <a:gd name="T8" fmla="*/ 4 w 4"/>
                <a:gd name="T9" fmla="*/ 2 h 8"/>
                <a:gd name="T10" fmla="*/ 4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1" y="8"/>
                    <a:pt x="0" y="7"/>
                    <a:pt x="0" y="6"/>
                  </a:cubicBezTo>
                  <a:cubicBezTo>
                    <a:pt x="0" y="2"/>
                    <a:pt x="0" y="2"/>
                    <a:pt x="0" y="2"/>
                  </a:cubicBezTo>
                  <a:cubicBezTo>
                    <a:pt x="0" y="1"/>
                    <a:pt x="1" y="0"/>
                    <a:pt x="2" y="0"/>
                  </a:cubicBezTo>
                  <a:cubicBezTo>
                    <a:pt x="3" y="0"/>
                    <a:pt x="4" y="1"/>
                    <a:pt x="4" y="2"/>
                  </a:cubicBezTo>
                  <a:cubicBezTo>
                    <a:pt x="4" y="6"/>
                    <a:pt x="4" y="6"/>
                    <a:pt x="4" y="6"/>
                  </a:cubicBezTo>
                  <a:cubicBezTo>
                    <a:pt x="4" y="7"/>
                    <a:pt x="3"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2" name="Freeform 63">
              <a:extLst>
                <a:ext uri="{FF2B5EF4-FFF2-40B4-BE49-F238E27FC236}">
                  <a16:creationId xmlns:a16="http://schemas.microsoft.com/office/drawing/2014/main" id="{E270FDF8-17F4-4B72-87B4-3B184934B872}"/>
                </a:ext>
              </a:extLst>
            </p:cNvPr>
            <p:cNvSpPr>
              <a:spLocks/>
            </p:cNvSpPr>
            <p:nvPr/>
          </p:nvSpPr>
          <p:spPr bwMode="auto">
            <a:xfrm>
              <a:off x="9447213" y="3943350"/>
              <a:ext cx="14287" cy="31750"/>
            </a:xfrm>
            <a:custGeom>
              <a:avLst/>
              <a:gdLst>
                <a:gd name="T0" fmla="*/ 2 w 4"/>
                <a:gd name="T1" fmla="*/ 8 h 8"/>
                <a:gd name="T2" fmla="*/ 0 w 4"/>
                <a:gd name="T3" fmla="*/ 6 h 8"/>
                <a:gd name="T4" fmla="*/ 0 w 4"/>
                <a:gd name="T5" fmla="*/ 2 h 8"/>
                <a:gd name="T6" fmla="*/ 2 w 4"/>
                <a:gd name="T7" fmla="*/ 0 h 8"/>
                <a:gd name="T8" fmla="*/ 4 w 4"/>
                <a:gd name="T9" fmla="*/ 2 h 8"/>
                <a:gd name="T10" fmla="*/ 4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1" y="8"/>
                    <a:pt x="0" y="7"/>
                    <a:pt x="0" y="6"/>
                  </a:cubicBezTo>
                  <a:cubicBezTo>
                    <a:pt x="0" y="2"/>
                    <a:pt x="0" y="2"/>
                    <a:pt x="0" y="2"/>
                  </a:cubicBezTo>
                  <a:cubicBezTo>
                    <a:pt x="0" y="1"/>
                    <a:pt x="1" y="0"/>
                    <a:pt x="2" y="0"/>
                  </a:cubicBezTo>
                  <a:cubicBezTo>
                    <a:pt x="3" y="0"/>
                    <a:pt x="4" y="1"/>
                    <a:pt x="4" y="2"/>
                  </a:cubicBezTo>
                  <a:cubicBezTo>
                    <a:pt x="4" y="6"/>
                    <a:pt x="4" y="6"/>
                    <a:pt x="4" y="6"/>
                  </a:cubicBezTo>
                  <a:cubicBezTo>
                    <a:pt x="4" y="7"/>
                    <a:pt x="3"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3" name="Freeform 64">
              <a:extLst>
                <a:ext uri="{FF2B5EF4-FFF2-40B4-BE49-F238E27FC236}">
                  <a16:creationId xmlns:a16="http://schemas.microsoft.com/office/drawing/2014/main" id="{1CD80D61-BC41-4AD4-8FBB-CB8EEBFDA17D}"/>
                </a:ext>
              </a:extLst>
            </p:cNvPr>
            <p:cNvSpPr>
              <a:spLocks noEditPoints="1"/>
            </p:cNvSpPr>
            <p:nvPr/>
          </p:nvSpPr>
          <p:spPr bwMode="auto">
            <a:xfrm>
              <a:off x="9321800" y="3905250"/>
              <a:ext cx="250825" cy="215900"/>
            </a:xfrm>
            <a:custGeom>
              <a:avLst/>
              <a:gdLst>
                <a:gd name="T0" fmla="*/ 32 w 64"/>
                <a:gd name="T1" fmla="*/ 56 h 56"/>
                <a:gd name="T2" fmla="*/ 0 w 64"/>
                <a:gd name="T3" fmla="*/ 32 h 56"/>
                <a:gd name="T4" fmla="*/ 20 w 64"/>
                <a:gd name="T5" fmla="*/ 0 h 56"/>
                <a:gd name="T6" fmla="*/ 21 w 64"/>
                <a:gd name="T7" fmla="*/ 0 h 56"/>
                <a:gd name="T8" fmla="*/ 43 w 64"/>
                <a:gd name="T9" fmla="*/ 0 h 56"/>
                <a:gd name="T10" fmla="*/ 44 w 64"/>
                <a:gd name="T11" fmla="*/ 0 h 56"/>
                <a:gd name="T12" fmla="*/ 64 w 64"/>
                <a:gd name="T13" fmla="*/ 32 h 56"/>
                <a:gd name="T14" fmla="*/ 32 w 64"/>
                <a:gd name="T15" fmla="*/ 56 h 56"/>
                <a:gd name="T16" fmla="*/ 22 w 64"/>
                <a:gd name="T17" fmla="*/ 4 h 56"/>
                <a:gd name="T18" fmla="*/ 4 w 64"/>
                <a:gd name="T19" fmla="*/ 32 h 56"/>
                <a:gd name="T20" fmla="*/ 32 w 64"/>
                <a:gd name="T21" fmla="*/ 52 h 56"/>
                <a:gd name="T22" fmla="*/ 60 w 64"/>
                <a:gd name="T23" fmla="*/ 32 h 56"/>
                <a:gd name="T24" fmla="*/ 42 w 64"/>
                <a:gd name="T25" fmla="*/ 4 h 56"/>
                <a:gd name="T26" fmla="*/ 22 w 64"/>
                <a:gd name="T27"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56">
                  <a:moveTo>
                    <a:pt x="32" y="56"/>
                  </a:moveTo>
                  <a:cubicBezTo>
                    <a:pt x="10" y="56"/>
                    <a:pt x="0" y="48"/>
                    <a:pt x="0" y="32"/>
                  </a:cubicBezTo>
                  <a:cubicBezTo>
                    <a:pt x="0" y="21"/>
                    <a:pt x="10" y="8"/>
                    <a:pt x="20" y="0"/>
                  </a:cubicBezTo>
                  <a:cubicBezTo>
                    <a:pt x="20" y="0"/>
                    <a:pt x="20" y="0"/>
                    <a:pt x="21" y="0"/>
                  </a:cubicBezTo>
                  <a:cubicBezTo>
                    <a:pt x="43" y="0"/>
                    <a:pt x="43" y="0"/>
                    <a:pt x="43" y="0"/>
                  </a:cubicBezTo>
                  <a:cubicBezTo>
                    <a:pt x="44" y="0"/>
                    <a:pt x="44" y="0"/>
                    <a:pt x="44" y="0"/>
                  </a:cubicBezTo>
                  <a:cubicBezTo>
                    <a:pt x="54" y="8"/>
                    <a:pt x="64" y="21"/>
                    <a:pt x="64" y="32"/>
                  </a:cubicBezTo>
                  <a:cubicBezTo>
                    <a:pt x="64" y="48"/>
                    <a:pt x="54" y="56"/>
                    <a:pt x="32" y="56"/>
                  </a:cubicBezTo>
                  <a:close/>
                  <a:moveTo>
                    <a:pt x="22" y="4"/>
                  </a:moveTo>
                  <a:cubicBezTo>
                    <a:pt x="13" y="11"/>
                    <a:pt x="4" y="23"/>
                    <a:pt x="4" y="32"/>
                  </a:cubicBezTo>
                  <a:cubicBezTo>
                    <a:pt x="4" y="42"/>
                    <a:pt x="7" y="52"/>
                    <a:pt x="32" y="52"/>
                  </a:cubicBezTo>
                  <a:cubicBezTo>
                    <a:pt x="57" y="52"/>
                    <a:pt x="60" y="42"/>
                    <a:pt x="60" y="32"/>
                  </a:cubicBezTo>
                  <a:cubicBezTo>
                    <a:pt x="60" y="23"/>
                    <a:pt x="51" y="11"/>
                    <a:pt x="42" y="4"/>
                  </a:cubicBezTo>
                  <a:lnTo>
                    <a:pt x="2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4" name="Freeform 65">
              <a:extLst>
                <a:ext uri="{FF2B5EF4-FFF2-40B4-BE49-F238E27FC236}">
                  <a16:creationId xmlns:a16="http://schemas.microsoft.com/office/drawing/2014/main" id="{DD0727E7-F9D8-47FB-904A-D9B3C411DFC8}"/>
                </a:ext>
              </a:extLst>
            </p:cNvPr>
            <p:cNvSpPr>
              <a:spLocks/>
            </p:cNvSpPr>
            <p:nvPr/>
          </p:nvSpPr>
          <p:spPr bwMode="auto">
            <a:xfrm>
              <a:off x="9383713" y="3875088"/>
              <a:ext cx="125412" cy="14287"/>
            </a:xfrm>
            <a:custGeom>
              <a:avLst/>
              <a:gdLst>
                <a:gd name="T0" fmla="*/ 30 w 32"/>
                <a:gd name="T1" fmla="*/ 4 h 4"/>
                <a:gd name="T2" fmla="*/ 2 w 32"/>
                <a:gd name="T3" fmla="*/ 4 h 4"/>
                <a:gd name="T4" fmla="*/ 0 w 32"/>
                <a:gd name="T5" fmla="*/ 2 h 4"/>
                <a:gd name="T6" fmla="*/ 2 w 32"/>
                <a:gd name="T7" fmla="*/ 0 h 4"/>
                <a:gd name="T8" fmla="*/ 30 w 32"/>
                <a:gd name="T9" fmla="*/ 0 h 4"/>
                <a:gd name="T10" fmla="*/ 32 w 32"/>
                <a:gd name="T11" fmla="*/ 2 h 4"/>
                <a:gd name="T12" fmla="*/ 30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30" y="4"/>
                  </a:moveTo>
                  <a:cubicBezTo>
                    <a:pt x="2" y="4"/>
                    <a:pt x="2" y="4"/>
                    <a:pt x="2" y="4"/>
                  </a:cubicBezTo>
                  <a:cubicBezTo>
                    <a:pt x="1" y="4"/>
                    <a:pt x="0" y="3"/>
                    <a:pt x="0" y="2"/>
                  </a:cubicBezTo>
                  <a:cubicBezTo>
                    <a:pt x="0" y="1"/>
                    <a:pt x="1" y="0"/>
                    <a:pt x="2" y="0"/>
                  </a:cubicBezTo>
                  <a:cubicBezTo>
                    <a:pt x="30" y="0"/>
                    <a:pt x="30" y="0"/>
                    <a:pt x="30" y="0"/>
                  </a:cubicBezTo>
                  <a:cubicBezTo>
                    <a:pt x="31" y="0"/>
                    <a:pt x="32" y="1"/>
                    <a:pt x="32" y="2"/>
                  </a:cubicBezTo>
                  <a:cubicBezTo>
                    <a:pt x="32" y="3"/>
                    <a:pt x="31" y="4"/>
                    <a:pt x="3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5" name="Freeform 66">
              <a:extLst>
                <a:ext uri="{FF2B5EF4-FFF2-40B4-BE49-F238E27FC236}">
                  <a16:creationId xmlns:a16="http://schemas.microsoft.com/office/drawing/2014/main" id="{171B902B-642F-4305-AC5D-B2FB2F6077CF}"/>
                </a:ext>
              </a:extLst>
            </p:cNvPr>
            <p:cNvSpPr>
              <a:spLocks noEditPoints="1"/>
            </p:cNvSpPr>
            <p:nvPr/>
          </p:nvSpPr>
          <p:spPr bwMode="auto">
            <a:xfrm>
              <a:off x="9367838" y="3751263"/>
              <a:ext cx="157162" cy="107950"/>
            </a:xfrm>
            <a:custGeom>
              <a:avLst/>
              <a:gdLst>
                <a:gd name="T0" fmla="*/ 30 w 40"/>
                <a:gd name="T1" fmla="*/ 28 h 28"/>
                <a:gd name="T2" fmla="*/ 10 w 40"/>
                <a:gd name="T3" fmla="*/ 28 h 28"/>
                <a:gd name="T4" fmla="*/ 8 w 40"/>
                <a:gd name="T5" fmla="*/ 26 h 28"/>
                <a:gd name="T6" fmla="*/ 0 w 40"/>
                <a:gd name="T7" fmla="*/ 7 h 28"/>
                <a:gd name="T8" fmla="*/ 0 w 40"/>
                <a:gd name="T9" fmla="*/ 5 h 28"/>
                <a:gd name="T10" fmla="*/ 3 w 40"/>
                <a:gd name="T11" fmla="*/ 4 h 28"/>
                <a:gd name="T12" fmla="*/ 15 w 40"/>
                <a:gd name="T13" fmla="*/ 9 h 28"/>
                <a:gd name="T14" fmla="*/ 18 w 40"/>
                <a:gd name="T15" fmla="*/ 1 h 28"/>
                <a:gd name="T16" fmla="*/ 22 w 40"/>
                <a:gd name="T17" fmla="*/ 1 h 28"/>
                <a:gd name="T18" fmla="*/ 25 w 40"/>
                <a:gd name="T19" fmla="*/ 9 h 28"/>
                <a:gd name="T20" fmla="*/ 37 w 40"/>
                <a:gd name="T21" fmla="*/ 4 h 28"/>
                <a:gd name="T22" fmla="*/ 40 w 40"/>
                <a:gd name="T23" fmla="*/ 5 h 28"/>
                <a:gd name="T24" fmla="*/ 40 w 40"/>
                <a:gd name="T25" fmla="*/ 7 h 28"/>
                <a:gd name="T26" fmla="*/ 32 w 40"/>
                <a:gd name="T27" fmla="*/ 26 h 28"/>
                <a:gd name="T28" fmla="*/ 30 w 40"/>
                <a:gd name="T29" fmla="*/ 28 h 28"/>
                <a:gd name="T30" fmla="*/ 12 w 40"/>
                <a:gd name="T31" fmla="*/ 24 h 28"/>
                <a:gd name="T32" fmla="*/ 28 w 40"/>
                <a:gd name="T33" fmla="*/ 24 h 28"/>
                <a:gd name="T34" fmla="*/ 33 w 40"/>
                <a:gd name="T35" fmla="*/ 10 h 28"/>
                <a:gd name="T36" fmla="*/ 25 w 40"/>
                <a:gd name="T37" fmla="*/ 14 h 28"/>
                <a:gd name="T38" fmla="*/ 23 w 40"/>
                <a:gd name="T39" fmla="*/ 14 h 28"/>
                <a:gd name="T40" fmla="*/ 22 w 40"/>
                <a:gd name="T41" fmla="*/ 13 h 28"/>
                <a:gd name="T42" fmla="*/ 20 w 40"/>
                <a:gd name="T43" fmla="*/ 7 h 28"/>
                <a:gd name="T44" fmla="*/ 18 w 40"/>
                <a:gd name="T45" fmla="*/ 13 h 28"/>
                <a:gd name="T46" fmla="*/ 17 w 40"/>
                <a:gd name="T47" fmla="*/ 14 h 28"/>
                <a:gd name="T48" fmla="*/ 15 w 40"/>
                <a:gd name="T49" fmla="*/ 14 h 28"/>
                <a:gd name="T50" fmla="*/ 7 w 40"/>
                <a:gd name="T51" fmla="*/ 10 h 28"/>
                <a:gd name="T52" fmla="*/ 12 w 40"/>
                <a:gd name="T53"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 h="28">
                  <a:moveTo>
                    <a:pt x="30" y="28"/>
                  </a:moveTo>
                  <a:cubicBezTo>
                    <a:pt x="10" y="28"/>
                    <a:pt x="10" y="28"/>
                    <a:pt x="10" y="28"/>
                  </a:cubicBezTo>
                  <a:cubicBezTo>
                    <a:pt x="9" y="28"/>
                    <a:pt x="8" y="27"/>
                    <a:pt x="8" y="26"/>
                  </a:cubicBezTo>
                  <a:cubicBezTo>
                    <a:pt x="8" y="19"/>
                    <a:pt x="0" y="7"/>
                    <a:pt x="0" y="7"/>
                  </a:cubicBezTo>
                  <a:cubicBezTo>
                    <a:pt x="0" y="6"/>
                    <a:pt x="0" y="5"/>
                    <a:pt x="0" y="5"/>
                  </a:cubicBezTo>
                  <a:cubicBezTo>
                    <a:pt x="1" y="4"/>
                    <a:pt x="2" y="4"/>
                    <a:pt x="3" y="4"/>
                  </a:cubicBezTo>
                  <a:cubicBezTo>
                    <a:pt x="15" y="9"/>
                    <a:pt x="15" y="9"/>
                    <a:pt x="15" y="9"/>
                  </a:cubicBezTo>
                  <a:cubicBezTo>
                    <a:pt x="18" y="1"/>
                    <a:pt x="18" y="1"/>
                    <a:pt x="18" y="1"/>
                  </a:cubicBezTo>
                  <a:cubicBezTo>
                    <a:pt x="19" y="0"/>
                    <a:pt x="21" y="0"/>
                    <a:pt x="22" y="1"/>
                  </a:cubicBezTo>
                  <a:cubicBezTo>
                    <a:pt x="25" y="9"/>
                    <a:pt x="25" y="9"/>
                    <a:pt x="25" y="9"/>
                  </a:cubicBezTo>
                  <a:cubicBezTo>
                    <a:pt x="37" y="4"/>
                    <a:pt x="37" y="4"/>
                    <a:pt x="37" y="4"/>
                  </a:cubicBezTo>
                  <a:cubicBezTo>
                    <a:pt x="38" y="4"/>
                    <a:pt x="39" y="4"/>
                    <a:pt x="40" y="5"/>
                  </a:cubicBezTo>
                  <a:cubicBezTo>
                    <a:pt x="40" y="5"/>
                    <a:pt x="40" y="6"/>
                    <a:pt x="40" y="7"/>
                  </a:cubicBezTo>
                  <a:cubicBezTo>
                    <a:pt x="40" y="7"/>
                    <a:pt x="32" y="19"/>
                    <a:pt x="32" y="26"/>
                  </a:cubicBezTo>
                  <a:cubicBezTo>
                    <a:pt x="32" y="27"/>
                    <a:pt x="31" y="28"/>
                    <a:pt x="30" y="28"/>
                  </a:cubicBezTo>
                  <a:close/>
                  <a:moveTo>
                    <a:pt x="12" y="24"/>
                  </a:moveTo>
                  <a:cubicBezTo>
                    <a:pt x="28" y="24"/>
                    <a:pt x="28" y="24"/>
                    <a:pt x="28" y="24"/>
                  </a:cubicBezTo>
                  <a:cubicBezTo>
                    <a:pt x="29" y="19"/>
                    <a:pt x="31" y="14"/>
                    <a:pt x="33" y="10"/>
                  </a:cubicBezTo>
                  <a:cubicBezTo>
                    <a:pt x="25" y="14"/>
                    <a:pt x="25" y="14"/>
                    <a:pt x="25" y="14"/>
                  </a:cubicBezTo>
                  <a:cubicBezTo>
                    <a:pt x="24" y="14"/>
                    <a:pt x="24" y="14"/>
                    <a:pt x="23" y="14"/>
                  </a:cubicBezTo>
                  <a:cubicBezTo>
                    <a:pt x="23" y="14"/>
                    <a:pt x="22" y="13"/>
                    <a:pt x="22" y="13"/>
                  </a:cubicBezTo>
                  <a:cubicBezTo>
                    <a:pt x="20" y="7"/>
                    <a:pt x="20" y="7"/>
                    <a:pt x="20" y="7"/>
                  </a:cubicBezTo>
                  <a:cubicBezTo>
                    <a:pt x="18" y="13"/>
                    <a:pt x="18" y="13"/>
                    <a:pt x="18" y="13"/>
                  </a:cubicBezTo>
                  <a:cubicBezTo>
                    <a:pt x="18" y="13"/>
                    <a:pt x="17" y="14"/>
                    <a:pt x="17" y="14"/>
                  </a:cubicBezTo>
                  <a:cubicBezTo>
                    <a:pt x="16" y="14"/>
                    <a:pt x="16" y="14"/>
                    <a:pt x="15" y="14"/>
                  </a:cubicBezTo>
                  <a:cubicBezTo>
                    <a:pt x="7" y="10"/>
                    <a:pt x="7" y="10"/>
                    <a:pt x="7" y="10"/>
                  </a:cubicBezTo>
                  <a:cubicBezTo>
                    <a:pt x="9" y="14"/>
                    <a:pt x="11" y="19"/>
                    <a:pt x="12"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06" name="Group 105">
            <a:extLst>
              <a:ext uri="{FF2B5EF4-FFF2-40B4-BE49-F238E27FC236}">
                <a16:creationId xmlns:a16="http://schemas.microsoft.com/office/drawing/2014/main" id="{93B83E11-7568-4F8A-83AF-E8496F7B7DCB}"/>
              </a:ext>
            </a:extLst>
          </p:cNvPr>
          <p:cNvGrpSpPr/>
          <p:nvPr/>
        </p:nvGrpSpPr>
        <p:grpSpPr>
          <a:xfrm>
            <a:off x="1981490" y="4719153"/>
            <a:ext cx="4791806" cy="2303030"/>
            <a:chOff x="411691" y="4925688"/>
            <a:chExt cx="4791806" cy="2303030"/>
          </a:xfrm>
        </p:grpSpPr>
        <p:sp>
          <p:nvSpPr>
            <p:cNvPr id="107" name="Freeform 17">
              <a:extLst>
                <a:ext uri="{FF2B5EF4-FFF2-40B4-BE49-F238E27FC236}">
                  <a16:creationId xmlns:a16="http://schemas.microsoft.com/office/drawing/2014/main" id="{748D34D7-A4FC-4E52-94FD-AED563835281}"/>
                </a:ext>
              </a:extLst>
            </p:cNvPr>
            <p:cNvSpPr>
              <a:spLocks/>
            </p:cNvSpPr>
            <p:nvPr/>
          </p:nvSpPr>
          <p:spPr bwMode="auto">
            <a:xfrm>
              <a:off x="411691" y="5700880"/>
              <a:ext cx="4791806" cy="1527838"/>
            </a:xfrm>
            <a:custGeom>
              <a:avLst/>
              <a:gdLst>
                <a:gd name="T0" fmla="*/ 3776 w 3776"/>
                <a:gd name="T1" fmla="*/ 310 h 1204"/>
                <a:gd name="T2" fmla="*/ 0 w 3776"/>
                <a:gd name="T3" fmla="*/ 235 h 1204"/>
                <a:gd name="T4" fmla="*/ 886 w 3776"/>
                <a:gd name="T5" fmla="*/ 0 h 1204"/>
                <a:gd name="T6" fmla="*/ 3776 w 3776"/>
                <a:gd name="T7" fmla="*/ 310 h 1204"/>
                <a:gd name="T8" fmla="*/ 3776 w 3776"/>
                <a:gd name="T9" fmla="*/ 310 h 1204"/>
              </a:gdLst>
              <a:ahLst/>
              <a:cxnLst>
                <a:cxn ang="0">
                  <a:pos x="T0" y="T1"/>
                </a:cxn>
                <a:cxn ang="0">
                  <a:pos x="T2" y="T3"/>
                </a:cxn>
                <a:cxn ang="0">
                  <a:pos x="T4" y="T5"/>
                </a:cxn>
                <a:cxn ang="0">
                  <a:pos x="T6" y="T7"/>
                </a:cxn>
                <a:cxn ang="0">
                  <a:pos x="T8" y="T9"/>
                </a:cxn>
              </a:cxnLst>
              <a:rect l="0" t="0" r="r" b="b"/>
              <a:pathLst>
                <a:path w="3776" h="1204">
                  <a:moveTo>
                    <a:pt x="3776" y="310"/>
                  </a:moveTo>
                  <a:cubicBezTo>
                    <a:pt x="3776" y="310"/>
                    <a:pt x="1859" y="1204"/>
                    <a:pt x="0" y="235"/>
                  </a:cubicBezTo>
                  <a:cubicBezTo>
                    <a:pt x="886" y="0"/>
                    <a:pt x="886" y="0"/>
                    <a:pt x="886" y="0"/>
                  </a:cubicBezTo>
                  <a:cubicBezTo>
                    <a:pt x="3776" y="310"/>
                    <a:pt x="3776" y="310"/>
                    <a:pt x="3776" y="310"/>
                  </a:cubicBezTo>
                  <a:cubicBezTo>
                    <a:pt x="3776" y="310"/>
                    <a:pt x="3776" y="310"/>
                    <a:pt x="3776" y="310"/>
                  </a:cubicBezTo>
                  <a:close/>
                </a:path>
              </a:pathLst>
            </a:custGeom>
            <a:solidFill>
              <a:srgbClr val="D63E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2" name="Freeform 18">
              <a:extLst>
                <a:ext uri="{FF2B5EF4-FFF2-40B4-BE49-F238E27FC236}">
                  <a16:creationId xmlns:a16="http://schemas.microsoft.com/office/drawing/2014/main" id="{CFA121B1-DB2B-4607-B2EA-2D10CC655C6C}"/>
                </a:ext>
              </a:extLst>
            </p:cNvPr>
            <p:cNvSpPr>
              <a:spLocks/>
            </p:cNvSpPr>
            <p:nvPr/>
          </p:nvSpPr>
          <p:spPr bwMode="auto">
            <a:xfrm>
              <a:off x="411691" y="4925688"/>
              <a:ext cx="1363029" cy="1073137"/>
            </a:xfrm>
            <a:custGeom>
              <a:avLst/>
              <a:gdLst>
                <a:gd name="T0" fmla="*/ 0 w 1074"/>
                <a:gd name="T1" fmla="*/ 846 h 846"/>
                <a:gd name="T2" fmla="*/ 885 w 1074"/>
                <a:gd name="T3" fmla="*/ 611 h 846"/>
                <a:gd name="T4" fmla="*/ 1012 w 1074"/>
                <a:gd name="T5" fmla="*/ 437 h 846"/>
                <a:gd name="T6" fmla="*/ 1074 w 1074"/>
                <a:gd name="T7" fmla="*/ 0 h 846"/>
                <a:gd name="T8" fmla="*/ 333 w 1074"/>
                <a:gd name="T9" fmla="*/ 227 h 846"/>
                <a:gd name="T10" fmla="*/ 0 w 1074"/>
                <a:gd name="T11" fmla="*/ 846 h 846"/>
                <a:gd name="T12" fmla="*/ 0 w 1074"/>
                <a:gd name="T13" fmla="*/ 846 h 846"/>
              </a:gdLst>
              <a:ahLst/>
              <a:cxnLst>
                <a:cxn ang="0">
                  <a:pos x="T0" y="T1"/>
                </a:cxn>
                <a:cxn ang="0">
                  <a:pos x="T2" y="T3"/>
                </a:cxn>
                <a:cxn ang="0">
                  <a:pos x="T4" y="T5"/>
                </a:cxn>
                <a:cxn ang="0">
                  <a:pos x="T6" y="T7"/>
                </a:cxn>
                <a:cxn ang="0">
                  <a:pos x="T8" y="T9"/>
                </a:cxn>
                <a:cxn ang="0">
                  <a:pos x="T10" y="T11"/>
                </a:cxn>
                <a:cxn ang="0">
                  <a:pos x="T12" y="T13"/>
                </a:cxn>
              </a:cxnLst>
              <a:rect l="0" t="0" r="r" b="b"/>
              <a:pathLst>
                <a:path w="1074" h="846">
                  <a:moveTo>
                    <a:pt x="0" y="846"/>
                  </a:moveTo>
                  <a:cubicBezTo>
                    <a:pt x="885" y="611"/>
                    <a:pt x="885" y="611"/>
                    <a:pt x="885" y="611"/>
                  </a:cubicBezTo>
                  <a:cubicBezTo>
                    <a:pt x="1012" y="437"/>
                    <a:pt x="1012" y="437"/>
                    <a:pt x="1012" y="437"/>
                  </a:cubicBezTo>
                  <a:cubicBezTo>
                    <a:pt x="1074" y="0"/>
                    <a:pt x="1074" y="0"/>
                    <a:pt x="1074" y="0"/>
                  </a:cubicBezTo>
                  <a:cubicBezTo>
                    <a:pt x="1074" y="0"/>
                    <a:pt x="568" y="156"/>
                    <a:pt x="333" y="227"/>
                  </a:cubicBezTo>
                  <a:cubicBezTo>
                    <a:pt x="0" y="846"/>
                    <a:pt x="0" y="846"/>
                    <a:pt x="0" y="846"/>
                  </a:cubicBezTo>
                  <a:cubicBezTo>
                    <a:pt x="0" y="846"/>
                    <a:pt x="0" y="846"/>
                    <a:pt x="0" y="846"/>
                  </a:cubicBezTo>
                  <a:close/>
                </a:path>
              </a:pathLst>
            </a:custGeom>
            <a:solidFill>
              <a:srgbClr val="E258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3" name="Freeform 19">
              <a:extLst>
                <a:ext uri="{FF2B5EF4-FFF2-40B4-BE49-F238E27FC236}">
                  <a16:creationId xmlns:a16="http://schemas.microsoft.com/office/drawing/2014/main" id="{353B12B1-2286-4691-AD62-EC17CAA25CD0}"/>
                </a:ext>
              </a:extLst>
            </p:cNvPr>
            <p:cNvSpPr>
              <a:spLocks/>
            </p:cNvSpPr>
            <p:nvPr/>
          </p:nvSpPr>
          <p:spPr bwMode="auto">
            <a:xfrm>
              <a:off x="1534754" y="4925688"/>
              <a:ext cx="3668743" cy="1895571"/>
            </a:xfrm>
            <a:custGeom>
              <a:avLst/>
              <a:gdLst>
                <a:gd name="T0" fmla="*/ 189 w 2891"/>
                <a:gd name="T1" fmla="*/ 0 h 1494"/>
                <a:gd name="T2" fmla="*/ 0 w 2891"/>
                <a:gd name="T3" fmla="*/ 610 h 1494"/>
                <a:gd name="T4" fmla="*/ 2891 w 2891"/>
                <a:gd name="T5" fmla="*/ 920 h 1494"/>
                <a:gd name="T6" fmla="*/ 2553 w 2891"/>
                <a:gd name="T7" fmla="*/ 338 h 1494"/>
                <a:gd name="T8" fmla="*/ 189 w 2891"/>
                <a:gd name="T9" fmla="*/ 0 h 1494"/>
              </a:gdLst>
              <a:ahLst/>
              <a:cxnLst>
                <a:cxn ang="0">
                  <a:pos x="T0" y="T1"/>
                </a:cxn>
                <a:cxn ang="0">
                  <a:pos x="T2" y="T3"/>
                </a:cxn>
                <a:cxn ang="0">
                  <a:pos x="T4" y="T5"/>
                </a:cxn>
                <a:cxn ang="0">
                  <a:pos x="T6" y="T7"/>
                </a:cxn>
                <a:cxn ang="0">
                  <a:pos x="T8" y="T9"/>
                </a:cxn>
              </a:cxnLst>
              <a:rect l="0" t="0" r="r" b="b"/>
              <a:pathLst>
                <a:path w="2891" h="1494">
                  <a:moveTo>
                    <a:pt x="189" y="0"/>
                  </a:moveTo>
                  <a:cubicBezTo>
                    <a:pt x="0" y="610"/>
                    <a:pt x="0" y="610"/>
                    <a:pt x="0" y="610"/>
                  </a:cubicBezTo>
                  <a:cubicBezTo>
                    <a:pt x="0" y="610"/>
                    <a:pt x="1567" y="1494"/>
                    <a:pt x="2891" y="920"/>
                  </a:cubicBezTo>
                  <a:cubicBezTo>
                    <a:pt x="2553" y="338"/>
                    <a:pt x="2553" y="338"/>
                    <a:pt x="2553" y="338"/>
                  </a:cubicBezTo>
                  <a:cubicBezTo>
                    <a:pt x="2553" y="338"/>
                    <a:pt x="1452" y="776"/>
                    <a:pt x="189" y="0"/>
                  </a:cubicBezTo>
                  <a:close/>
                </a:path>
              </a:pathLst>
            </a:custGeom>
            <a:solidFill>
              <a:srgbClr val="E8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5" name="TextBox 4">
            <a:extLst>
              <a:ext uri="{FF2B5EF4-FFF2-40B4-BE49-F238E27FC236}">
                <a16:creationId xmlns:a16="http://schemas.microsoft.com/office/drawing/2014/main" id="{4123DC88-0C21-4DC4-BD6D-8C610636BFB8}"/>
              </a:ext>
            </a:extLst>
          </p:cNvPr>
          <p:cNvSpPr txBox="1"/>
          <p:nvPr/>
        </p:nvSpPr>
        <p:spPr>
          <a:xfrm>
            <a:off x="2477596" y="938648"/>
            <a:ext cx="8591399" cy="403184"/>
          </a:xfrm>
          <a:prstGeom prst="rect">
            <a:avLst/>
          </a:prstGeom>
          <a:noFill/>
          <a:ln>
            <a:noFill/>
            <a:miter lim="800000"/>
          </a:ln>
        </p:spPr>
        <p:txBody>
          <a:bodyPr wrap="square" lIns="0" tIns="0" rIns="0" bIns="0" rtlCol="0">
            <a:noAutofit/>
          </a:bodyPr>
          <a:lstStyle/>
          <a:p>
            <a:pPr algn="l">
              <a:spcBef>
                <a:spcPts val="600"/>
              </a:spcBef>
              <a:spcAft>
                <a:spcPts val="0"/>
              </a:spcAft>
            </a:pPr>
            <a:r>
              <a:rPr lang="en-IN" sz="1800" dirty="0">
                <a:solidFill>
                  <a:schemeClr val="accent1"/>
                </a:solidFill>
              </a:rPr>
              <a:t>Q1.1 Priority of channels based on net profit margin.</a:t>
            </a:r>
          </a:p>
        </p:txBody>
      </p:sp>
    </p:spTree>
    <p:extLst>
      <p:ext uri="{BB962C8B-B14F-4D97-AF65-F5344CB8AC3E}">
        <p14:creationId xmlns:p14="http://schemas.microsoft.com/office/powerpoint/2010/main" val="1859664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233D441-105B-44BC-A0ED-A1ED606CF0F4}"/>
              </a:ext>
            </a:extLst>
          </p:cNvPr>
          <p:cNvCxnSpPr>
            <a:cxnSpLocks/>
          </p:cNvCxnSpPr>
          <p:nvPr/>
        </p:nvCxnSpPr>
        <p:spPr>
          <a:xfrm>
            <a:off x="49043" y="556091"/>
            <a:ext cx="9128791" cy="0"/>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AD828B0-7E62-4FE2-8478-C32F7250F094}"/>
              </a:ext>
            </a:extLst>
          </p:cNvPr>
          <p:cNvSpPr txBox="1"/>
          <p:nvPr/>
        </p:nvSpPr>
        <p:spPr>
          <a:xfrm>
            <a:off x="667600" y="87489"/>
            <a:ext cx="10515600" cy="830997"/>
          </a:xfrm>
          <a:prstGeom prst="rect">
            <a:avLst/>
          </a:prstGeom>
          <a:noFill/>
          <a:effectLst/>
        </p:spPr>
        <p:txBody>
          <a:bodyPr wrap="square" lIns="0" tIns="0" rIns="0" bIns="0" rtlCol="0" anchor="t">
            <a:spAutoFit/>
          </a:bodyPr>
          <a:lstStyle/>
          <a:p>
            <a:pPr algn="r"/>
            <a:r>
              <a:rPr lang="en-US" sz="5400" b="1" dirty="0">
                <a:solidFill>
                  <a:schemeClr val="tx1">
                    <a:lumMod val="75000"/>
                    <a:lumOff val="25000"/>
                  </a:schemeClr>
                </a:solidFill>
                <a:latin typeface="+mj-lt"/>
                <a:ea typeface="Segoe UI Black" panose="020B0A02040204020203" pitchFamily="34" charset="0"/>
                <a:cs typeface="Segoe UI" panose="020B0502040204020203" pitchFamily="34" charset="0"/>
              </a:rPr>
              <a:t>Part 1 </a:t>
            </a:r>
            <a:endParaRPr lang="en-US" sz="54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graphicFrame>
        <p:nvGraphicFramePr>
          <p:cNvPr id="5" name="Diagram 4">
            <a:extLst>
              <a:ext uri="{FF2B5EF4-FFF2-40B4-BE49-F238E27FC236}">
                <a16:creationId xmlns:a16="http://schemas.microsoft.com/office/drawing/2014/main" id="{799D1717-F8D9-4D27-B3B3-51BED10C3D96}"/>
              </a:ext>
            </a:extLst>
          </p:cNvPr>
          <p:cNvGraphicFramePr/>
          <p:nvPr>
            <p:extLst>
              <p:ext uri="{D42A27DB-BD31-4B8C-83A1-F6EECF244321}">
                <p14:modId xmlns:p14="http://schemas.microsoft.com/office/powerpoint/2010/main" val="690522997"/>
              </p:ext>
            </p:extLst>
          </p:nvPr>
        </p:nvGraphicFramePr>
        <p:xfrm>
          <a:off x="886780" y="1296139"/>
          <a:ext cx="4244513" cy="4504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a:extLst>
              <a:ext uri="{FF2B5EF4-FFF2-40B4-BE49-F238E27FC236}">
                <a16:creationId xmlns:a16="http://schemas.microsoft.com/office/drawing/2014/main" id="{EB6AB597-1AB3-483D-BEE8-511546F2835A}"/>
              </a:ext>
            </a:extLst>
          </p:cNvPr>
          <p:cNvSpPr/>
          <p:nvPr/>
        </p:nvSpPr>
        <p:spPr>
          <a:xfrm>
            <a:off x="6264850" y="1082729"/>
            <a:ext cx="4477131" cy="2459461"/>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10" name="TextBox 9">
            <a:extLst>
              <a:ext uri="{FF2B5EF4-FFF2-40B4-BE49-F238E27FC236}">
                <a16:creationId xmlns:a16="http://schemas.microsoft.com/office/drawing/2014/main" id="{9723ABB5-C812-44F3-8CC0-7AF2C3B0CEF4}"/>
              </a:ext>
            </a:extLst>
          </p:cNvPr>
          <p:cNvSpPr txBox="1"/>
          <p:nvPr/>
        </p:nvSpPr>
        <p:spPr>
          <a:xfrm>
            <a:off x="6470612" y="1325991"/>
            <a:ext cx="2914252" cy="184666"/>
          </a:xfrm>
          <a:prstGeom prst="rect">
            <a:avLst/>
          </a:prstGeom>
          <a:noFill/>
          <a:ln w="6350">
            <a:noFill/>
            <a:prstDash val="dash"/>
          </a:ln>
        </p:spPr>
        <p:txBody>
          <a:bodyPr wrap="square" lIns="0" tIns="0" rIns="0" bIns="0" rtlCol="0">
            <a:spAutoFit/>
          </a:bodyPr>
          <a:lstStyle/>
          <a:p>
            <a:r>
              <a:rPr lang="en-US" sz="1200" b="1" dirty="0">
                <a:solidFill>
                  <a:srgbClr val="E2583D"/>
                </a:solidFill>
              </a:rPr>
              <a:t> Question 1.2(A)</a:t>
            </a:r>
          </a:p>
        </p:txBody>
      </p:sp>
      <p:sp>
        <p:nvSpPr>
          <p:cNvPr id="11" name="TextBox 10">
            <a:extLst>
              <a:ext uri="{FF2B5EF4-FFF2-40B4-BE49-F238E27FC236}">
                <a16:creationId xmlns:a16="http://schemas.microsoft.com/office/drawing/2014/main" id="{C1AA50AF-7A3A-434C-87D9-D45D74FE0237}"/>
              </a:ext>
            </a:extLst>
          </p:cNvPr>
          <p:cNvSpPr txBox="1"/>
          <p:nvPr/>
        </p:nvSpPr>
        <p:spPr>
          <a:xfrm>
            <a:off x="6538161" y="1661980"/>
            <a:ext cx="3967279" cy="1477328"/>
          </a:xfrm>
          <a:prstGeom prst="rect">
            <a:avLst/>
          </a:prstGeom>
          <a:noFill/>
          <a:ln w="6350">
            <a:noFill/>
            <a:prstDash val="dash"/>
          </a:ln>
        </p:spPr>
        <p:txBody>
          <a:bodyPr wrap="square" lIns="0" tIns="0" rIns="0" bIns="0" rtlCol="0">
            <a:spAutoFit/>
          </a:bodyPr>
          <a:lstStyle/>
          <a:p>
            <a:r>
              <a:rPr lang="en-US" sz="1600" dirty="0">
                <a:solidFill>
                  <a:prstClr val="white"/>
                </a:solidFill>
              </a:rPr>
              <a:t>On Observing the data from ratings chart and the data we got from net profit margin values, we multiplied both accessibility and popularity rating of the channel with their respective net profit margin value and then found out the top 3 channels based on that.</a:t>
            </a:r>
          </a:p>
        </p:txBody>
      </p:sp>
      <p:graphicFrame>
        <p:nvGraphicFramePr>
          <p:cNvPr id="19" name="Table 18">
            <a:extLst>
              <a:ext uri="{FF2B5EF4-FFF2-40B4-BE49-F238E27FC236}">
                <a16:creationId xmlns:a16="http://schemas.microsoft.com/office/drawing/2014/main" id="{EEE2913E-C2B2-43C8-A87B-7F6B498338E0}"/>
              </a:ext>
            </a:extLst>
          </p:cNvPr>
          <p:cNvGraphicFramePr>
            <a:graphicFrameLocks noGrp="1"/>
          </p:cNvGraphicFramePr>
          <p:nvPr>
            <p:extLst>
              <p:ext uri="{D42A27DB-BD31-4B8C-83A1-F6EECF244321}">
                <p14:modId xmlns:p14="http://schemas.microsoft.com/office/powerpoint/2010/main" val="2376082813"/>
              </p:ext>
            </p:extLst>
          </p:nvPr>
        </p:nvGraphicFramePr>
        <p:xfrm>
          <a:off x="6283234" y="3679857"/>
          <a:ext cx="4477131" cy="2413965"/>
        </p:xfrm>
        <a:graphic>
          <a:graphicData uri="http://schemas.openxmlformats.org/drawingml/2006/table">
            <a:tbl>
              <a:tblPr firstRow="1" bandRow="1">
                <a:tableStyleId>{5C22544A-7EE6-4342-B048-85BDC9FD1C3A}</a:tableStyleId>
              </a:tblPr>
              <a:tblGrid>
                <a:gridCol w="2142303">
                  <a:extLst>
                    <a:ext uri="{9D8B030D-6E8A-4147-A177-3AD203B41FA5}">
                      <a16:colId xmlns:a16="http://schemas.microsoft.com/office/drawing/2014/main" val="2850179214"/>
                    </a:ext>
                  </a:extLst>
                </a:gridCol>
                <a:gridCol w="2334828">
                  <a:extLst>
                    <a:ext uri="{9D8B030D-6E8A-4147-A177-3AD203B41FA5}">
                      <a16:colId xmlns:a16="http://schemas.microsoft.com/office/drawing/2014/main" val="2001715771"/>
                    </a:ext>
                  </a:extLst>
                </a:gridCol>
              </a:tblGrid>
              <a:tr h="317450">
                <a:tc>
                  <a:txBody>
                    <a:bodyPr/>
                    <a:lstStyle/>
                    <a:p>
                      <a:r>
                        <a:rPr lang="en-US" dirty="0"/>
                        <a:t>CHANNELS</a:t>
                      </a:r>
                      <a:endParaRPr lang="en-IN" dirty="0"/>
                    </a:p>
                  </a:txBody>
                  <a:tcPr/>
                </a:tc>
                <a:tc>
                  <a:txBody>
                    <a:bodyPr/>
                    <a:lstStyle/>
                    <a:p>
                      <a:r>
                        <a:rPr lang="en-US" dirty="0"/>
                        <a:t>SCORE</a:t>
                      </a:r>
                      <a:endParaRPr lang="en-IN" dirty="0"/>
                    </a:p>
                  </a:txBody>
                  <a:tcPr/>
                </a:tc>
                <a:extLst>
                  <a:ext uri="{0D108BD9-81ED-4DB2-BD59-A6C34878D82A}">
                    <a16:rowId xmlns:a16="http://schemas.microsoft.com/office/drawing/2014/main" val="3441076296"/>
                  </a:ext>
                </a:extLst>
              </a:tr>
              <a:tr h="274020">
                <a:tc>
                  <a:txBody>
                    <a:bodyPr/>
                    <a:lstStyle/>
                    <a:p>
                      <a:r>
                        <a:rPr lang="en-US" sz="1400" b="1" dirty="0"/>
                        <a:t>TV ADDS</a:t>
                      </a:r>
                      <a:endParaRPr lang="en-IN" sz="1400" b="1" dirty="0"/>
                    </a:p>
                  </a:txBody>
                  <a:tcPr/>
                </a:tc>
                <a:tc>
                  <a:txBody>
                    <a:bodyPr/>
                    <a:lstStyle/>
                    <a:p>
                      <a:r>
                        <a:rPr lang="en-IN" sz="1400" b="1" dirty="0"/>
                        <a:t>4867.68</a:t>
                      </a:r>
                    </a:p>
                  </a:txBody>
                  <a:tcPr/>
                </a:tc>
                <a:extLst>
                  <a:ext uri="{0D108BD9-81ED-4DB2-BD59-A6C34878D82A}">
                    <a16:rowId xmlns:a16="http://schemas.microsoft.com/office/drawing/2014/main" val="2696281738"/>
                  </a:ext>
                </a:extLst>
              </a:tr>
              <a:tr h="479535">
                <a:tc>
                  <a:txBody>
                    <a:bodyPr/>
                    <a:lstStyle/>
                    <a:p>
                      <a:r>
                        <a:rPr lang="en-US" sz="1400" b="1" dirty="0"/>
                        <a:t>PRINT ADDS</a:t>
                      </a:r>
                      <a:endParaRPr lang="en-IN" sz="1400" b="1" dirty="0"/>
                    </a:p>
                  </a:txBody>
                  <a:tcPr/>
                </a:tc>
                <a:tc>
                  <a:txBody>
                    <a:bodyPr/>
                    <a:lstStyle/>
                    <a:p>
                      <a:r>
                        <a:rPr lang="en-US" sz="1400" b="1" dirty="0"/>
                        <a:t>2600.55</a:t>
                      </a:r>
                      <a:endParaRPr lang="en-IN" sz="1400" b="1" dirty="0"/>
                    </a:p>
                  </a:txBody>
                  <a:tcPr/>
                </a:tc>
                <a:extLst>
                  <a:ext uri="{0D108BD9-81ED-4DB2-BD59-A6C34878D82A}">
                    <a16:rowId xmlns:a16="http://schemas.microsoft.com/office/drawing/2014/main" val="1003595057"/>
                  </a:ext>
                </a:extLst>
              </a:tr>
              <a:tr h="479535">
                <a:tc>
                  <a:txBody>
                    <a:bodyPr/>
                    <a:lstStyle/>
                    <a:p>
                      <a:r>
                        <a:rPr lang="en-US" sz="1400" b="1" dirty="0"/>
                        <a:t>WEBSITE DISPLAY</a:t>
                      </a:r>
                      <a:endParaRPr lang="en-IN" sz="1400" b="1" dirty="0"/>
                    </a:p>
                  </a:txBody>
                  <a:tcPr/>
                </a:tc>
                <a:tc>
                  <a:txBody>
                    <a:bodyPr/>
                    <a:lstStyle/>
                    <a:p>
                      <a:r>
                        <a:rPr lang="en-US" sz="1400" b="1" dirty="0"/>
                        <a:t>3159.43</a:t>
                      </a:r>
                      <a:endParaRPr lang="en-IN" sz="1400" b="1" dirty="0"/>
                    </a:p>
                  </a:txBody>
                  <a:tcPr/>
                </a:tc>
                <a:extLst>
                  <a:ext uri="{0D108BD9-81ED-4DB2-BD59-A6C34878D82A}">
                    <a16:rowId xmlns:a16="http://schemas.microsoft.com/office/drawing/2014/main" val="17017657"/>
                  </a:ext>
                </a:extLst>
              </a:tr>
              <a:tr h="479535">
                <a:tc>
                  <a:txBody>
                    <a:bodyPr/>
                    <a:lstStyle/>
                    <a:p>
                      <a:r>
                        <a:rPr lang="en-US" sz="1400" b="1" dirty="0"/>
                        <a:t>SOCIAL MEDIA</a:t>
                      </a:r>
                      <a:endParaRPr lang="en-IN" sz="1400" b="1" dirty="0"/>
                    </a:p>
                  </a:txBody>
                  <a:tcPr/>
                </a:tc>
                <a:tc>
                  <a:txBody>
                    <a:bodyPr/>
                    <a:lstStyle/>
                    <a:p>
                      <a:r>
                        <a:rPr lang="en-US" sz="1400" b="1" dirty="0"/>
                        <a:t>7668.52</a:t>
                      </a:r>
                      <a:endParaRPr lang="en-IN" sz="1400" b="1" dirty="0"/>
                    </a:p>
                  </a:txBody>
                  <a:tcPr/>
                </a:tc>
                <a:extLst>
                  <a:ext uri="{0D108BD9-81ED-4DB2-BD59-A6C34878D82A}">
                    <a16:rowId xmlns:a16="http://schemas.microsoft.com/office/drawing/2014/main" val="829298719"/>
                  </a:ext>
                </a:extLst>
              </a:tr>
              <a:tr h="274020">
                <a:tc>
                  <a:txBody>
                    <a:bodyPr/>
                    <a:lstStyle/>
                    <a:p>
                      <a:r>
                        <a:rPr lang="en-US" sz="1400" b="1" dirty="0"/>
                        <a:t>EVENTS</a:t>
                      </a:r>
                      <a:endParaRPr lang="en-IN" sz="1400" b="1" dirty="0"/>
                    </a:p>
                  </a:txBody>
                  <a:tcPr/>
                </a:tc>
                <a:tc>
                  <a:txBody>
                    <a:bodyPr/>
                    <a:lstStyle/>
                    <a:p>
                      <a:r>
                        <a:rPr lang="en-US" sz="1400" b="1" dirty="0"/>
                        <a:t>887.93</a:t>
                      </a:r>
                      <a:endParaRPr lang="en-IN" sz="1400" b="1" dirty="0"/>
                    </a:p>
                  </a:txBody>
                  <a:tcPr/>
                </a:tc>
                <a:extLst>
                  <a:ext uri="{0D108BD9-81ED-4DB2-BD59-A6C34878D82A}">
                    <a16:rowId xmlns:a16="http://schemas.microsoft.com/office/drawing/2014/main" val="1621810387"/>
                  </a:ext>
                </a:extLst>
              </a:tr>
            </a:tbl>
          </a:graphicData>
        </a:graphic>
      </p:graphicFrame>
    </p:spTree>
    <p:extLst>
      <p:ext uri="{BB962C8B-B14F-4D97-AF65-F5344CB8AC3E}">
        <p14:creationId xmlns:p14="http://schemas.microsoft.com/office/powerpoint/2010/main" val="692969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0C499A7-00C0-4A16-95CC-A59723E82275}"/>
              </a:ext>
            </a:extLst>
          </p:cNvPr>
          <p:cNvCxnSpPr>
            <a:cxnSpLocks/>
          </p:cNvCxnSpPr>
          <p:nvPr/>
        </p:nvCxnSpPr>
        <p:spPr>
          <a:xfrm>
            <a:off x="49043" y="556091"/>
            <a:ext cx="9128791" cy="0"/>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AC95AC4-B717-4445-9271-902873A7A1C2}"/>
              </a:ext>
            </a:extLst>
          </p:cNvPr>
          <p:cNvSpPr txBox="1"/>
          <p:nvPr/>
        </p:nvSpPr>
        <p:spPr>
          <a:xfrm>
            <a:off x="667600" y="87489"/>
            <a:ext cx="10515600" cy="830997"/>
          </a:xfrm>
          <a:prstGeom prst="rect">
            <a:avLst/>
          </a:prstGeom>
          <a:noFill/>
          <a:effectLst/>
        </p:spPr>
        <p:txBody>
          <a:bodyPr wrap="square" lIns="0" tIns="0" rIns="0" bIns="0" rtlCol="0" anchor="t">
            <a:spAutoFit/>
          </a:bodyPr>
          <a:lstStyle/>
          <a:p>
            <a:pPr algn="r"/>
            <a:r>
              <a:rPr lang="en-US" sz="5400" b="1" dirty="0">
                <a:solidFill>
                  <a:schemeClr val="tx1">
                    <a:lumMod val="75000"/>
                    <a:lumOff val="25000"/>
                  </a:schemeClr>
                </a:solidFill>
                <a:latin typeface="+mj-lt"/>
                <a:ea typeface="Segoe UI Black" panose="020B0A02040204020203" pitchFamily="34" charset="0"/>
                <a:cs typeface="Segoe UI" panose="020B0502040204020203" pitchFamily="34" charset="0"/>
              </a:rPr>
              <a:t>Part 1 </a:t>
            </a:r>
            <a:endParaRPr lang="en-US" sz="54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860026BD-1461-4556-B257-3DC9880B60D4}"/>
              </a:ext>
            </a:extLst>
          </p:cNvPr>
          <p:cNvSpPr txBox="1"/>
          <p:nvPr/>
        </p:nvSpPr>
        <p:spPr>
          <a:xfrm>
            <a:off x="488272" y="932361"/>
            <a:ext cx="11036128" cy="246221"/>
          </a:xfrm>
          <a:prstGeom prst="rect">
            <a:avLst/>
          </a:prstGeom>
          <a:noFill/>
          <a:ln w="6350">
            <a:noFill/>
            <a:prstDash val="dash"/>
          </a:ln>
        </p:spPr>
        <p:txBody>
          <a:bodyPr wrap="square" lIns="0" tIns="0" rIns="0" bIns="0" rtlCol="0">
            <a:spAutoFit/>
          </a:bodyPr>
          <a:lstStyle/>
          <a:p>
            <a:r>
              <a:rPr lang="en-US" sz="1600" b="1" dirty="0"/>
              <a:t> Question 1.2(B) Key points for designing content for different channels.</a:t>
            </a:r>
          </a:p>
        </p:txBody>
      </p:sp>
      <p:graphicFrame>
        <p:nvGraphicFramePr>
          <p:cNvPr id="8" name="Diagram 7">
            <a:extLst>
              <a:ext uri="{FF2B5EF4-FFF2-40B4-BE49-F238E27FC236}">
                <a16:creationId xmlns:a16="http://schemas.microsoft.com/office/drawing/2014/main" id="{9672C2C5-DFD6-491C-AF6B-2F62236BDB0C}"/>
              </a:ext>
            </a:extLst>
          </p:cNvPr>
          <p:cNvGraphicFramePr/>
          <p:nvPr>
            <p:extLst>
              <p:ext uri="{D42A27DB-BD31-4B8C-83A1-F6EECF244321}">
                <p14:modId xmlns:p14="http://schemas.microsoft.com/office/powerpoint/2010/main" val="821463977"/>
              </p:ext>
            </p:extLst>
          </p:nvPr>
        </p:nvGraphicFramePr>
        <p:xfrm>
          <a:off x="2453417" y="1178582"/>
          <a:ext cx="7105837" cy="49440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02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0C499A7-00C0-4A16-95CC-A59723E82275}"/>
              </a:ext>
            </a:extLst>
          </p:cNvPr>
          <p:cNvCxnSpPr>
            <a:cxnSpLocks/>
          </p:cNvCxnSpPr>
          <p:nvPr/>
        </p:nvCxnSpPr>
        <p:spPr>
          <a:xfrm>
            <a:off x="49043" y="556091"/>
            <a:ext cx="9128791" cy="0"/>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AC95AC4-B717-4445-9271-902873A7A1C2}"/>
              </a:ext>
            </a:extLst>
          </p:cNvPr>
          <p:cNvSpPr txBox="1"/>
          <p:nvPr/>
        </p:nvSpPr>
        <p:spPr>
          <a:xfrm>
            <a:off x="667600" y="87489"/>
            <a:ext cx="10515600" cy="830997"/>
          </a:xfrm>
          <a:prstGeom prst="rect">
            <a:avLst/>
          </a:prstGeom>
          <a:noFill/>
          <a:effectLst/>
        </p:spPr>
        <p:txBody>
          <a:bodyPr wrap="square" lIns="0" tIns="0" rIns="0" bIns="0" rtlCol="0" anchor="t">
            <a:spAutoFit/>
          </a:bodyPr>
          <a:lstStyle/>
          <a:p>
            <a:pPr algn="r"/>
            <a:r>
              <a:rPr lang="en-US" sz="5400" b="1" dirty="0">
                <a:solidFill>
                  <a:schemeClr val="tx1">
                    <a:lumMod val="75000"/>
                    <a:lumOff val="25000"/>
                  </a:schemeClr>
                </a:solidFill>
                <a:latin typeface="+mj-lt"/>
                <a:ea typeface="Segoe UI Black" panose="020B0A02040204020203" pitchFamily="34" charset="0"/>
                <a:cs typeface="Segoe UI" panose="020B0502040204020203" pitchFamily="34" charset="0"/>
              </a:rPr>
              <a:t>Part 2 </a:t>
            </a:r>
            <a:endParaRPr lang="en-US" sz="54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98CFE587-F18B-4B8C-8B08-6B931D1C615B}"/>
              </a:ext>
            </a:extLst>
          </p:cNvPr>
          <p:cNvSpPr/>
          <p:nvPr/>
        </p:nvSpPr>
        <p:spPr>
          <a:xfrm>
            <a:off x="5992427" y="980305"/>
            <a:ext cx="4885413" cy="5210829"/>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6" name="TextBox 5">
            <a:extLst>
              <a:ext uri="{FF2B5EF4-FFF2-40B4-BE49-F238E27FC236}">
                <a16:creationId xmlns:a16="http://schemas.microsoft.com/office/drawing/2014/main" id="{8AF9200E-E85D-4206-876F-DE807F665F62}"/>
              </a:ext>
            </a:extLst>
          </p:cNvPr>
          <p:cNvSpPr txBox="1"/>
          <p:nvPr/>
        </p:nvSpPr>
        <p:spPr>
          <a:xfrm>
            <a:off x="6263582" y="1127448"/>
            <a:ext cx="2914252" cy="184666"/>
          </a:xfrm>
          <a:prstGeom prst="rect">
            <a:avLst/>
          </a:prstGeom>
          <a:noFill/>
          <a:ln w="6350">
            <a:noFill/>
            <a:prstDash val="dash"/>
          </a:ln>
        </p:spPr>
        <p:txBody>
          <a:bodyPr wrap="square" lIns="0" tIns="0" rIns="0" bIns="0" rtlCol="0">
            <a:spAutoFit/>
          </a:bodyPr>
          <a:lstStyle/>
          <a:p>
            <a:r>
              <a:rPr lang="en-US" sz="1200" b="1" dirty="0">
                <a:solidFill>
                  <a:srgbClr val="E2583D"/>
                </a:solidFill>
              </a:rPr>
              <a:t> Question 2.1</a:t>
            </a:r>
          </a:p>
        </p:txBody>
      </p:sp>
      <p:sp>
        <p:nvSpPr>
          <p:cNvPr id="7" name="TextBox 6">
            <a:extLst>
              <a:ext uri="{FF2B5EF4-FFF2-40B4-BE49-F238E27FC236}">
                <a16:creationId xmlns:a16="http://schemas.microsoft.com/office/drawing/2014/main" id="{53FB49FB-C269-40D4-97A6-25EAA6B362FC}"/>
              </a:ext>
            </a:extLst>
          </p:cNvPr>
          <p:cNvSpPr txBox="1"/>
          <p:nvPr/>
        </p:nvSpPr>
        <p:spPr>
          <a:xfrm>
            <a:off x="6312024" y="1391997"/>
            <a:ext cx="4119074" cy="677108"/>
          </a:xfrm>
          <a:prstGeom prst="rect">
            <a:avLst/>
          </a:prstGeom>
          <a:noFill/>
          <a:ln w="6350">
            <a:noFill/>
            <a:prstDash val="dash"/>
          </a:ln>
        </p:spPr>
        <p:txBody>
          <a:bodyPr wrap="square" lIns="0" tIns="0" rIns="0" bIns="0" rtlCol="0">
            <a:spAutoFit/>
          </a:bodyPr>
          <a:lstStyle/>
          <a:p>
            <a:r>
              <a:rPr lang="en-US" sz="1100" dirty="0">
                <a:solidFill>
                  <a:prstClr val="white"/>
                </a:solidFill>
              </a:rPr>
              <a:t>Based on the analysis .Region 2 will be the region with maximum opportunity owing to fact that it has the highest number of lead customer and also maximum market share which indicate more future growth.</a:t>
            </a:r>
          </a:p>
        </p:txBody>
      </p:sp>
      <p:sp>
        <p:nvSpPr>
          <p:cNvPr id="8" name="TextBox 7">
            <a:extLst>
              <a:ext uri="{FF2B5EF4-FFF2-40B4-BE49-F238E27FC236}">
                <a16:creationId xmlns:a16="http://schemas.microsoft.com/office/drawing/2014/main" id="{C90160AC-C504-48C1-B086-E44CE53FA067}"/>
              </a:ext>
            </a:extLst>
          </p:cNvPr>
          <p:cNvSpPr txBox="1"/>
          <p:nvPr/>
        </p:nvSpPr>
        <p:spPr>
          <a:xfrm>
            <a:off x="6263582" y="2155317"/>
            <a:ext cx="2914252" cy="184666"/>
          </a:xfrm>
          <a:prstGeom prst="rect">
            <a:avLst/>
          </a:prstGeom>
          <a:noFill/>
          <a:ln w="6350">
            <a:noFill/>
            <a:prstDash val="dash"/>
          </a:ln>
        </p:spPr>
        <p:txBody>
          <a:bodyPr wrap="square" lIns="0" tIns="0" rIns="0" bIns="0" rtlCol="0">
            <a:spAutoFit/>
          </a:bodyPr>
          <a:lstStyle/>
          <a:p>
            <a:r>
              <a:rPr lang="en-US" sz="1200" b="1" dirty="0">
                <a:solidFill>
                  <a:srgbClr val="E2583D"/>
                </a:solidFill>
              </a:rPr>
              <a:t> Question 2.2</a:t>
            </a:r>
          </a:p>
        </p:txBody>
      </p:sp>
      <p:sp>
        <p:nvSpPr>
          <p:cNvPr id="9" name="TextBox 8">
            <a:extLst>
              <a:ext uri="{FF2B5EF4-FFF2-40B4-BE49-F238E27FC236}">
                <a16:creationId xmlns:a16="http://schemas.microsoft.com/office/drawing/2014/main" id="{4D2D2FFB-7C15-47CA-966D-EA695A0E606A}"/>
              </a:ext>
            </a:extLst>
          </p:cNvPr>
          <p:cNvSpPr txBox="1"/>
          <p:nvPr/>
        </p:nvSpPr>
        <p:spPr>
          <a:xfrm>
            <a:off x="6312024" y="2401802"/>
            <a:ext cx="4119074" cy="3554819"/>
          </a:xfrm>
          <a:prstGeom prst="rect">
            <a:avLst/>
          </a:prstGeom>
          <a:noFill/>
          <a:ln w="6350">
            <a:noFill/>
            <a:prstDash val="dash"/>
          </a:ln>
        </p:spPr>
        <p:txBody>
          <a:bodyPr wrap="square" lIns="0" tIns="0" rIns="0" bIns="0" rtlCol="0">
            <a:spAutoFit/>
          </a:bodyPr>
          <a:lstStyle/>
          <a:p>
            <a:r>
              <a:rPr lang="en-US" sz="1050" dirty="0">
                <a:solidFill>
                  <a:prstClr val="white"/>
                </a:solidFill>
              </a:rPr>
              <a:t>For S1 segment – Advertisement aired during Tv series at 5 to 7pm with short length is recommended.</a:t>
            </a:r>
          </a:p>
          <a:p>
            <a:r>
              <a:rPr lang="en-US" sz="1050" dirty="0">
                <a:solidFill>
                  <a:prstClr val="white"/>
                </a:solidFill>
              </a:rPr>
              <a:t>For S2 segment – Advertisement aired during sports event of any length is preferred.</a:t>
            </a:r>
          </a:p>
          <a:p>
            <a:r>
              <a:rPr lang="en-US" sz="1050" dirty="0">
                <a:solidFill>
                  <a:prstClr val="white"/>
                </a:solidFill>
              </a:rPr>
              <a:t>For S3 segment – In 5 to 7 pm time duration adds during movies or tv series adds with short length, in 7 to 10 pm adds sired during sports event, and from 1-0 to 12 adds aired during cartoons..</a:t>
            </a:r>
          </a:p>
          <a:p>
            <a:r>
              <a:rPr lang="en-US" sz="1050" dirty="0">
                <a:solidFill>
                  <a:prstClr val="white"/>
                </a:solidFill>
              </a:rPr>
              <a:t>For S4 segment – From 7 to 10pm adds aired during sports event with short length and from 10 to 12 pm adds during cartoon event.</a:t>
            </a:r>
          </a:p>
          <a:p>
            <a:endParaRPr lang="en-US" sz="1050" dirty="0">
              <a:solidFill>
                <a:prstClr val="white"/>
              </a:solidFill>
            </a:endParaRPr>
          </a:p>
          <a:p>
            <a:r>
              <a:rPr lang="en-US" sz="1050" dirty="0">
                <a:solidFill>
                  <a:prstClr val="white"/>
                </a:solidFill>
              </a:rPr>
              <a:t>Now for one advertisement to be aired broadly, we tried to analyze it based on time so,</a:t>
            </a:r>
          </a:p>
          <a:p>
            <a:r>
              <a:rPr lang="en-US" sz="1050" dirty="0">
                <a:solidFill>
                  <a:prstClr val="white"/>
                </a:solidFill>
              </a:rPr>
              <a:t>From 5 to 7 pm – Maximum engagement is of adds aired during TV series.</a:t>
            </a:r>
          </a:p>
          <a:p>
            <a:r>
              <a:rPr lang="en-US" sz="1050" dirty="0">
                <a:solidFill>
                  <a:prstClr val="white"/>
                </a:solidFill>
              </a:rPr>
              <a:t>From 7 to 10 pm – Maximum engagement is of adds aired during sports events..</a:t>
            </a:r>
          </a:p>
          <a:p>
            <a:r>
              <a:rPr lang="en-US" sz="1050" dirty="0">
                <a:solidFill>
                  <a:prstClr val="white"/>
                </a:solidFill>
              </a:rPr>
              <a:t>From 10 to 12 pm – Also adds aired during sports event.</a:t>
            </a:r>
          </a:p>
          <a:p>
            <a:endParaRPr lang="en-US" sz="1050" dirty="0">
              <a:solidFill>
                <a:prstClr val="white"/>
              </a:solidFill>
            </a:endParaRPr>
          </a:p>
          <a:p>
            <a:r>
              <a:rPr lang="en-US" sz="1050" dirty="0">
                <a:solidFill>
                  <a:prstClr val="white"/>
                </a:solidFill>
              </a:rPr>
              <a:t>Hence from above analysis it is concluded that adds aired during </a:t>
            </a:r>
            <a:r>
              <a:rPr lang="en-US" sz="1200" b="1" dirty="0">
                <a:solidFill>
                  <a:prstClr val="white"/>
                </a:solidFill>
              </a:rPr>
              <a:t>sports event </a:t>
            </a:r>
            <a:r>
              <a:rPr lang="en-US" sz="1050" dirty="0">
                <a:solidFill>
                  <a:prstClr val="white"/>
                </a:solidFill>
              </a:rPr>
              <a:t>should be best choice to air broadly.</a:t>
            </a:r>
          </a:p>
        </p:txBody>
      </p:sp>
      <p:graphicFrame>
        <p:nvGraphicFramePr>
          <p:cNvPr id="14" name="Table 10">
            <a:extLst>
              <a:ext uri="{FF2B5EF4-FFF2-40B4-BE49-F238E27FC236}">
                <a16:creationId xmlns:a16="http://schemas.microsoft.com/office/drawing/2014/main" id="{6720951C-19DB-4268-876B-2043EFFDC429}"/>
              </a:ext>
            </a:extLst>
          </p:cNvPr>
          <p:cNvGraphicFramePr>
            <a:graphicFrameLocks noGrp="1"/>
          </p:cNvGraphicFramePr>
          <p:nvPr>
            <p:extLst>
              <p:ext uri="{D42A27DB-BD31-4B8C-83A1-F6EECF244321}">
                <p14:modId xmlns:p14="http://schemas.microsoft.com/office/powerpoint/2010/main" val="3677482066"/>
              </p:ext>
            </p:extLst>
          </p:nvPr>
        </p:nvGraphicFramePr>
        <p:xfrm>
          <a:off x="273877" y="1188789"/>
          <a:ext cx="4049547" cy="1960827"/>
        </p:xfrm>
        <a:graphic>
          <a:graphicData uri="http://schemas.openxmlformats.org/drawingml/2006/table">
            <a:tbl>
              <a:tblPr firstRow="1" bandRow="1">
                <a:tableStyleId>{5C22544A-7EE6-4342-B048-85BDC9FD1C3A}</a:tableStyleId>
              </a:tblPr>
              <a:tblGrid>
                <a:gridCol w="1049953">
                  <a:extLst>
                    <a:ext uri="{9D8B030D-6E8A-4147-A177-3AD203B41FA5}">
                      <a16:colId xmlns:a16="http://schemas.microsoft.com/office/drawing/2014/main" val="2281941907"/>
                    </a:ext>
                  </a:extLst>
                </a:gridCol>
                <a:gridCol w="1331959">
                  <a:extLst>
                    <a:ext uri="{9D8B030D-6E8A-4147-A177-3AD203B41FA5}">
                      <a16:colId xmlns:a16="http://schemas.microsoft.com/office/drawing/2014/main" val="2675981312"/>
                    </a:ext>
                  </a:extLst>
                </a:gridCol>
                <a:gridCol w="1667635">
                  <a:extLst>
                    <a:ext uri="{9D8B030D-6E8A-4147-A177-3AD203B41FA5}">
                      <a16:colId xmlns:a16="http://schemas.microsoft.com/office/drawing/2014/main" val="2235765521"/>
                    </a:ext>
                  </a:extLst>
                </a:gridCol>
              </a:tblGrid>
              <a:tr h="838689">
                <a:tc>
                  <a:txBody>
                    <a:bodyPr/>
                    <a:lstStyle/>
                    <a:p>
                      <a:r>
                        <a:rPr lang="en-US" sz="900" dirty="0"/>
                        <a:t>REGION</a:t>
                      </a:r>
                      <a:endParaRPr lang="en-IN" sz="900" dirty="0"/>
                    </a:p>
                  </a:txBody>
                  <a:tcPr/>
                </a:tc>
                <a:tc>
                  <a:txBody>
                    <a:bodyPr/>
                    <a:lstStyle/>
                    <a:p>
                      <a:r>
                        <a:rPr lang="en-US" sz="900" dirty="0"/>
                        <a:t>RELEVANT POPULATION(IN 1000S)</a:t>
                      </a:r>
                      <a:endParaRPr lang="en-IN" sz="900" dirty="0"/>
                    </a:p>
                  </a:txBody>
                  <a:tcPr/>
                </a:tc>
                <a:tc>
                  <a:txBody>
                    <a:bodyPr/>
                    <a:lstStyle/>
                    <a:p>
                      <a:r>
                        <a:rPr lang="en-US" sz="900" dirty="0"/>
                        <a:t>CURRENT CUSTOMERS(IN 1000s)</a:t>
                      </a:r>
                      <a:endParaRPr lang="en-IN" sz="900" dirty="0"/>
                    </a:p>
                  </a:txBody>
                  <a:tcPr/>
                </a:tc>
                <a:extLst>
                  <a:ext uri="{0D108BD9-81ED-4DB2-BD59-A6C34878D82A}">
                    <a16:rowId xmlns:a16="http://schemas.microsoft.com/office/drawing/2014/main" val="812208997"/>
                  </a:ext>
                </a:extLst>
              </a:tr>
              <a:tr h="374046">
                <a:tc>
                  <a:txBody>
                    <a:bodyPr/>
                    <a:lstStyle/>
                    <a:p>
                      <a:r>
                        <a:rPr lang="en-US" sz="1200" b="1" dirty="0"/>
                        <a:t>1</a:t>
                      </a:r>
                      <a:endParaRPr lang="en-IN" sz="1200" b="1" dirty="0"/>
                    </a:p>
                  </a:txBody>
                  <a:tcPr/>
                </a:tc>
                <a:tc>
                  <a:txBody>
                    <a:bodyPr/>
                    <a:lstStyle/>
                    <a:p>
                      <a:r>
                        <a:rPr lang="en-IN" sz="1200" b="1" dirty="0"/>
                        <a:t>54230</a:t>
                      </a:r>
                    </a:p>
                  </a:txBody>
                  <a:tcPr/>
                </a:tc>
                <a:tc>
                  <a:txBody>
                    <a:bodyPr/>
                    <a:lstStyle/>
                    <a:p>
                      <a:r>
                        <a:rPr lang="en-US" sz="1200" b="1" dirty="0"/>
                        <a:t>34707</a:t>
                      </a:r>
                      <a:endParaRPr lang="en-IN" sz="1200" b="1" dirty="0"/>
                    </a:p>
                  </a:txBody>
                  <a:tcPr/>
                </a:tc>
                <a:extLst>
                  <a:ext uri="{0D108BD9-81ED-4DB2-BD59-A6C34878D82A}">
                    <a16:rowId xmlns:a16="http://schemas.microsoft.com/office/drawing/2014/main" val="2501371024"/>
                  </a:ext>
                </a:extLst>
              </a:tr>
              <a:tr h="374046">
                <a:tc>
                  <a:txBody>
                    <a:bodyPr/>
                    <a:lstStyle/>
                    <a:p>
                      <a:r>
                        <a:rPr lang="en-US" sz="1200" b="1" dirty="0"/>
                        <a:t>2</a:t>
                      </a:r>
                      <a:endParaRPr lang="en-IN" sz="1200" b="1" dirty="0"/>
                    </a:p>
                  </a:txBody>
                  <a:tcPr/>
                </a:tc>
                <a:tc>
                  <a:txBody>
                    <a:bodyPr/>
                    <a:lstStyle/>
                    <a:p>
                      <a:r>
                        <a:rPr lang="en-US" sz="1200" b="1" dirty="0"/>
                        <a:t>92800</a:t>
                      </a:r>
                      <a:endParaRPr lang="en-IN" sz="1200" b="1" dirty="0"/>
                    </a:p>
                  </a:txBody>
                  <a:tcPr/>
                </a:tc>
                <a:tc>
                  <a:txBody>
                    <a:bodyPr/>
                    <a:lstStyle/>
                    <a:p>
                      <a:r>
                        <a:rPr lang="en-US" sz="1200" b="1" dirty="0"/>
                        <a:t>36192</a:t>
                      </a:r>
                      <a:endParaRPr lang="en-IN" sz="1200" b="1" dirty="0"/>
                    </a:p>
                  </a:txBody>
                  <a:tcPr/>
                </a:tc>
                <a:extLst>
                  <a:ext uri="{0D108BD9-81ED-4DB2-BD59-A6C34878D82A}">
                    <a16:rowId xmlns:a16="http://schemas.microsoft.com/office/drawing/2014/main" val="1554078643"/>
                  </a:ext>
                </a:extLst>
              </a:tr>
              <a:tr h="374046">
                <a:tc>
                  <a:txBody>
                    <a:bodyPr/>
                    <a:lstStyle/>
                    <a:p>
                      <a:r>
                        <a:rPr lang="en-US" sz="1200" b="1" dirty="0"/>
                        <a:t>3</a:t>
                      </a:r>
                      <a:endParaRPr lang="en-IN" sz="1200" b="1" dirty="0"/>
                    </a:p>
                  </a:txBody>
                  <a:tcPr/>
                </a:tc>
                <a:tc>
                  <a:txBody>
                    <a:bodyPr/>
                    <a:lstStyle/>
                    <a:p>
                      <a:r>
                        <a:rPr lang="en-US" sz="1200" b="1" dirty="0"/>
                        <a:t>86400</a:t>
                      </a:r>
                      <a:endParaRPr lang="en-IN" sz="1200" b="1" dirty="0"/>
                    </a:p>
                  </a:txBody>
                  <a:tcPr/>
                </a:tc>
                <a:tc>
                  <a:txBody>
                    <a:bodyPr/>
                    <a:lstStyle/>
                    <a:p>
                      <a:r>
                        <a:rPr lang="en-US" sz="1200" b="1" dirty="0"/>
                        <a:t>29376</a:t>
                      </a:r>
                      <a:endParaRPr lang="en-IN" sz="1200" b="1" dirty="0"/>
                    </a:p>
                  </a:txBody>
                  <a:tcPr/>
                </a:tc>
                <a:extLst>
                  <a:ext uri="{0D108BD9-81ED-4DB2-BD59-A6C34878D82A}">
                    <a16:rowId xmlns:a16="http://schemas.microsoft.com/office/drawing/2014/main" val="2538439205"/>
                  </a:ext>
                </a:extLst>
              </a:tr>
            </a:tbl>
          </a:graphicData>
        </a:graphic>
      </p:graphicFrame>
      <p:graphicFrame>
        <p:nvGraphicFramePr>
          <p:cNvPr id="15" name="Table 14">
            <a:extLst>
              <a:ext uri="{FF2B5EF4-FFF2-40B4-BE49-F238E27FC236}">
                <a16:creationId xmlns:a16="http://schemas.microsoft.com/office/drawing/2014/main" id="{C77AE227-948E-4EFD-9C53-479D9E6683AC}"/>
              </a:ext>
            </a:extLst>
          </p:cNvPr>
          <p:cNvGraphicFramePr>
            <a:graphicFrameLocks noGrp="1"/>
          </p:cNvGraphicFramePr>
          <p:nvPr>
            <p:extLst>
              <p:ext uri="{D42A27DB-BD31-4B8C-83A1-F6EECF244321}">
                <p14:modId xmlns:p14="http://schemas.microsoft.com/office/powerpoint/2010/main" val="2311991706"/>
              </p:ext>
            </p:extLst>
          </p:nvPr>
        </p:nvGraphicFramePr>
        <p:xfrm>
          <a:off x="4323424" y="1188789"/>
          <a:ext cx="1566245" cy="1960827"/>
        </p:xfrm>
        <a:graphic>
          <a:graphicData uri="http://schemas.openxmlformats.org/drawingml/2006/table">
            <a:tbl>
              <a:tblPr firstRow="1" bandRow="1">
                <a:tableStyleId>{5C22544A-7EE6-4342-B048-85BDC9FD1C3A}</a:tableStyleId>
              </a:tblPr>
              <a:tblGrid>
                <a:gridCol w="1566245">
                  <a:extLst>
                    <a:ext uri="{9D8B030D-6E8A-4147-A177-3AD203B41FA5}">
                      <a16:colId xmlns:a16="http://schemas.microsoft.com/office/drawing/2014/main" val="171004596"/>
                    </a:ext>
                  </a:extLst>
                </a:gridCol>
              </a:tblGrid>
              <a:tr h="824116">
                <a:tc>
                  <a:txBody>
                    <a:bodyPr/>
                    <a:lstStyle/>
                    <a:p>
                      <a:r>
                        <a:rPr lang="en-US" sz="900" dirty="0"/>
                        <a:t>LEAD CONVERSION % </a:t>
                      </a:r>
                      <a:endParaRPr lang="en-IN" sz="900" dirty="0"/>
                    </a:p>
                  </a:txBody>
                  <a:tcPr/>
                </a:tc>
                <a:extLst>
                  <a:ext uri="{0D108BD9-81ED-4DB2-BD59-A6C34878D82A}">
                    <a16:rowId xmlns:a16="http://schemas.microsoft.com/office/drawing/2014/main" val="72764754"/>
                  </a:ext>
                </a:extLst>
              </a:tr>
              <a:tr h="378904">
                <a:tc>
                  <a:txBody>
                    <a:bodyPr/>
                    <a:lstStyle/>
                    <a:p>
                      <a:r>
                        <a:rPr lang="en-IN" sz="1200" b="1" dirty="0"/>
                        <a:t>63.99</a:t>
                      </a:r>
                    </a:p>
                  </a:txBody>
                  <a:tcPr/>
                </a:tc>
                <a:extLst>
                  <a:ext uri="{0D108BD9-81ED-4DB2-BD59-A6C34878D82A}">
                    <a16:rowId xmlns:a16="http://schemas.microsoft.com/office/drawing/2014/main" val="1051558537"/>
                  </a:ext>
                </a:extLst>
              </a:tr>
              <a:tr h="397849">
                <a:tc>
                  <a:txBody>
                    <a:bodyPr/>
                    <a:lstStyle/>
                    <a:p>
                      <a:r>
                        <a:rPr lang="en-US" sz="1200" b="1" dirty="0"/>
                        <a:t>39</a:t>
                      </a:r>
                      <a:endParaRPr lang="en-IN" sz="1200" b="1" dirty="0"/>
                    </a:p>
                  </a:txBody>
                  <a:tcPr/>
                </a:tc>
                <a:extLst>
                  <a:ext uri="{0D108BD9-81ED-4DB2-BD59-A6C34878D82A}">
                    <a16:rowId xmlns:a16="http://schemas.microsoft.com/office/drawing/2014/main" val="1439860775"/>
                  </a:ext>
                </a:extLst>
              </a:tr>
              <a:tr h="359958">
                <a:tc>
                  <a:txBody>
                    <a:bodyPr/>
                    <a:lstStyle/>
                    <a:p>
                      <a:r>
                        <a:rPr lang="en-US" sz="1200" b="1" dirty="0"/>
                        <a:t>34</a:t>
                      </a:r>
                      <a:endParaRPr lang="en-IN" sz="1200" b="1" dirty="0"/>
                    </a:p>
                  </a:txBody>
                  <a:tcPr/>
                </a:tc>
                <a:extLst>
                  <a:ext uri="{0D108BD9-81ED-4DB2-BD59-A6C34878D82A}">
                    <a16:rowId xmlns:a16="http://schemas.microsoft.com/office/drawing/2014/main" val="2008168633"/>
                  </a:ext>
                </a:extLst>
              </a:tr>
            </a:tbl>
          </a:graphicData>
        </a:graphic>
      </p:graphicFrame>
      <p:graphicFrame>
        <p:nvGraphicFramePr>
          <p:cNvPr id="2" name="Table 15">
            <a:extLst>
              <a:ext uri="{FF2B5EF4-FFF2-40B4-BE49-F238E27FC236}">
                <a16:creationId xmlns:a16="http://schemas.microsoft.com/office/drawing/2014/main" id="{CEE23649-C292-4484-967B-A8EE9FF7454C}"/>
              </a:ext>
            </a:extLst>
          </p:cNvPr>
          <p:cNvGraphicFramePr>
            <a:graphicFrameLocks noGrp="1"/>
          </p:cNvGraphicFramePr>
          <p:nvPr>
            <p:extLst>
              <p:ext uri="{D42A27DB-BD31-4B8C-83A1-F6EECF244321}">
                <p14:modId xmlns:p14="http://schemas.microsoft.com/office/powerpoint/2010/main" val="393693503"/>
              </p:ext>
            </p:extLst>
          </p:nvPr>
        </p:nvGraphicFramePr>
        <p:xfrm>
          <a:off x="367585" y="3708358"/>
          <a:ext cx="5358511" cy="2195292"/>
        </p:xfrm>
        <a:graphic>
          <a:graphicData uri="http://schemas.openxmlformats.org/drawingml/2006/table">
            <a:tbl>
              <a:tblPr firstRow="1" bandRow="1">
                <a:tableStyleId>{3B4B98B0-60AC-42C2-AFA5-B58CD77FA1E5}</a:tableStyleId>
              </a:tblPr>
              <a:tblGrid>
                <a:gridCol w="1285067">
                  <a:extLst>
                    <a:ext uri="{9D8B030D-6E8A-4147-A177-3AD203B41FA5}">
                      <a16:colId xmlns:a16="http://schemas.microsoft.com/office/drawing/2014/main" val="2906813664"/>
                    </a:ext>
                  </a:extLst>
                </a:gridCol>
                <a:gridCol w="858338">
                  <a:extLst>
                    <a:ext uri="{9D8B030D-6E8A-4147-A177-3AD203B41FA5}">
                      <a16:colId xmlns:a16="http://schemas.microsoft.com/office/drawing/2014/main" val="1469140573"/>
                    </a:ext>
                  </a:extLst>
                </a:gridCol>
                <a:gridCol w="1071702">
                  <a:extLst>
                    <a:ext uri="{9D8B030D-6E8A-4147-A177-3AD203B41FA5}">
                      <a16:colId xmlns:a16="http://schemas.microsoft.com/office/drawing/2014/main" val="875422086"/>
                    </a:ext>
                  </a:extLst>
                </a:gridCol>
                <a:gridCol w="1071702">
                  <a:extLst>
                    <a:ext uri="{9D8B030D-6E8A-4147-A177-3AD203B41FA5}">
                      <a16:colId xmlns:a16="http://schemas.microsoft.com/office/drawing/2014/main" val="1723077916"/>
                    </a:ext>
                  </a:extLst>
                </a:gridCol>
                <a:gridCol w="1071702">
                  <a:extLst>
                    <a:ext uri="{9D8B030D-6E8A-4147-A177-3AD203B41FA5}">
                      <a16:colId xmlns:a16="http://schemas.microsoft.com/office/drawing/2014/main" val="1099228636"/>
                    </a:ext>
                  </a:extLst>
                </a:gridCol>
              </a:tblGrid>
              <a:tr h="548823">
                <a:tc>
                  <a:txBody>
                    <a:bodyPr/>
                    <a:lstStyle/>
                    <a:p>
                      <a:r>
                        <a:rPr lang="en-IN" sz="1200" b="1" dirty="0">
                          <a:solidFill>
                            <a:srgbClr val="F4F3F3"/>
                          </a:solidFill>
                        </a:rPr>
                        <a:t>ADVERTISEMENT #</a:t>
                      </a:r>
                    </a:p>
                  </a:txBody>
                  <a:tcPr>
                    <a:solidFill>
                      <a:schemeClr val="tx1"/>
                    </a:solidFill>
                  </a:tcPr>
                </a:tc>
                <a:tc>
                  <a:txBody>
                    <a:bodyPr/>
                    <a:lstStyle/>
                    <a:p>
                      <a:r>
                        <a:rPr lang="en-IN" sz="1200" b="1" dirty="0">
                          <a:solidFill>
                            <a:srgbClr val="F4F3F3"/>
                          </a:solidFill>
                        </a:rPr>
                        <a:t>S1</a:t>
                      </a:r>
                    </a:p>
                  </a:txBody>
                  <a:tcPr>
                    <a:solidFill>
                      <a:schemeClr val="tx1"/>
                    </a:solidFill>
                  </a:tcPr>
                </a:tc>
                <a:tc>
                  <a:txBody>
                    <a:bodyPr/>
                    <a:lstStyle/>
                    <a:p>
                      <a:r>
                        <a:rPr lang="en-IN" sz="1200" b="1" dirty="0">
                          <a:solidFill>
                            <a:srgbClr val="F4F3F3"/>
                          </a:solidFill>
                        </a:rPr>
                        <a:t>S2</a:t>
                      </a:r>
                    </a:p>
                  </a:txBody>
                  <a:tcPr>
                    <a:solidFill>
                      <a:schemeClr val="tx1"/>
                    </a:solidFill>
                  </a:tcPr>
                </a:tc>
                <a:tc>
                  <a:txBody>
                    <a:bodyPr/>
                    <a:lstStyle/>
                    <a:p>
                      <a:r>
                        <a:rPr lang="en-IN" sz="1200" b="1" dirty="0">
                          <a:solidFill>
                            <a:srgbClr val="F4F3F3"/>
                          </a:solidFill>
                        </a:rPr>
                        <a:t>S3</a:t>
                      </a:r>
                    </a:p>
                  </a:txBody>
                  <a:tcPr>
                    <a:solidFill>
                      <a:schemeClr val="tx1"/>
                    </a:solidFill>
                  </a:tcPr>
                </a:tc>
                <a:tc>
                  <a:txBody>
                    <a:bodyPr/>
                    <a:lstStyle/>
                    <a:p>
                      <a:r>
                        <a:rPr lang="en-IN" sz="1200" b="1" dirty="0">
                          <a:solidFill>
                            <a:srgbClr val="F4F3F3"/>
                          </a:solidFill>
                        </a:rPr>
                        <a:t>S4</a:t>
                      </a:r>
                    </a:p>
                  </a:txBody>
                  <a:tcPr>
                    <a:solidFill>
                      <a:schemeClr val="tx1"/>
                    </a:solidFill>
                  </a:tcPr>
                </a:tc>
                <a:extLst>
                  <a:ext uri="{0D108BD9-81ED-4DB2-BD59-A6C34878D82A}">
                    <a16:rowId xmlns:a16="http://schemas.microsoft.com/office/drawing/2014/main" val="3243459080"/>
                  </a:ext>
                </a:extLst>
              </a:tr>
              <a:tr h="548823">
                <a:tc>
                  <a:txBody>
                    <a:bodyPr/>
                    <a:lstStyle/>
                    <a:p>
                      <a:r>
                        <a:rPr lang="en-IN" sz="1200" b="1" dirty="0"/>
                        <a:t>13</a:t>
                      </a:r>
                    </a:p>
                  </a:txBody>
                  <a:tcPr/>
                </a:tc>
                <a:tc>
                  <a:txBody>
                    <a:bodyPr/>
                    <a:lstStyle/>
                    <a:p>
                      <a:r>
                        <a:rPr lang="en-IN" sz="1200" b="1" dirty="0"/>
                        <a:t>0</a:t>
                      </a:r>
                    </a:p>
                  </a:txBody>
                  <a:tcPr/>
                </a:tc>
                <a:tc>
                  <a:txBody>
                    <a:bodyPr/>
                    <a:lstStyle/>
                    <a:p>
                      <a:r>
                        <a:rPr lang="en-IN" sz="1200" b="1" dirty="0"/>
                        <a:t>0</a:t>
                      </a:r>
                    </a:p>
                  </a:txBody>
                  <a:tcPr/>
                </a:tc>
                <a:tc>
                  <a:txBody>
                    <a:bodyPr/>
                    <a:lstStyle/>
                    <a:p>
                      <a:r>
                        <a:rPr lang="en-IN" sz="1200" b="1" dirty="0"/>
                        <a:t>1</a:t>
                      </a:r>
                    </a:p>
                  </a:txBody>
                  <a:tcPr/>
                </a:tc>
                <a:tc>
                  <a:txBody>
                    <a:bodyPr/>
                    <a:lstStyle/>
                    <a:p>
                      <a:r>
                        <a:rPr lang="en-IN" sz="1200" b="1" dirty="0"/>
                        <a:t>0</a:t>
                      </a:r>
                    </a:p>
                  </a:txBody>
                  <a:tcPr/>
                </a:tc>
                <a:extLst>
                  <a:ext uri="{0D108BD9-81ED-4DB2-BD59-A6C34878D82A}">
                    <a16:rowId xmlns:a16="http://schemas.microsoft.com/office/drawing/2014/main" val="3249452205"/>
                  </a:ext>
                </a:extLst>
              </a:tr>
              <a:tr h="548823">
                <a:tc>
                  <a:txBody>
                    <a:bodyPr/>
                    <a:lstStyle/>
                    <a:p>
                      <a:r>
                        <a:rPr lang="en-IN" sz="1200" b="1" dirty="0"/>
                        <a:t>14</a:t>
                      </a:r>
                    </a:p>
                  </a:txBody>
                  <a:tcPr/>
                </a:tc>
                <a:tc>
                  <a:txBody>
                    <a:bodyPr/>
                    <a:lstStyle/>
                    <a:p>
                      <a:r>
                        <a:rPr lang="en-IN" sz="1200" b="1" dirty="0"/>
                        <a:t>0</a:t>
                      </a:r>
                    </a:p>
                  </a:txBody>
                  <a:tcPr/>
                </a:tc>
                <a:tc>
                  <a:txBody>
                    <a:bodyPr/>
                    <a:lstStyle/>
                    <a:p>
                      <a:r>
                        <a:rPr lang="en-IN" sz="1200" b="1" dirty="0"/>
                        <a:t>1</a:t>
                      </a:r>
                    </a:p>
                  </a:txBody>
                  <a:tcPr/>
                </a:tc>
                <a:tc>
                  <a:txBody>
                    <a:bodyPr/>
                    <a:lstStyle/>
                    <a:p>
                      <a:r>
                        <a:rPr lang="en-IN" sz="1200" b="1" dirty="0"/>
                        <a:t>0</a:t>
                      </a:r>
                    </a:p>
                  </a:txBody>
                  <a:tcPr/>
                </a:tc>
                <a:tc>
                  <a:txBody>
                    <a:bodyPr/>
                    <a:lstStyle/>
                    <a:p>
                      <a:r>
                        <a:rPr lang="en-IN" sz="1200" b="1" dirty="0"/>
                        <a:t>0</a:t>
                      </a:r>
                    </a:p>
                  </a:txBody>
                  <a:tcPr/>
                </a:tc>
                <a:extLst>
                  <a:ext uri="{0D108BD9-81ED-4DB2-BD59-A6C34878D82A}">
                    <a16:rowId xmlns:a16="http://schemas.microsoft.com/office/drawing/2014/main" val="2667449999"/>
                  </a:ext>
                </a:extLst>
              </a:tr>
              <a:tr h="548823">
                <a:tc>
                  <a:txBody>
                    <a:bodyPr/>
                    <a:lstStyle/>
                    <a:p>
                      <a:r>
                        <a:rPr lang="en-IN" sz="1200" b="1" dirty="0"/>
                        <a:t>15</a:t>
                      </a:r>
                    </a:p>
                  </a:txBody>
                  <a:tcPr/>
                </a:tc>
                <a:tc>
                  <a:txBody>
                    <a:bodyPr/>
                    <a:lstStyle/>
                    <a:p>
                      <a:r>
                        <a:rPr lang="en-IN" sz="1200" b="1" dirty="0"/>
                        <a:t>0</a:t>
                      </a:r>
                    </a:p>
                  </a:txBody>
                  <a:tcPr/>
                </a:tc>
                <a:tc>
                  <a:txBody>
                    <a:bodyPr/>
                    <a:lstStyle/>
                    <a:p>
                      <a:r>
                        <a:rPr lang="en-IN" sz="1200" b="1" dirty="0"/>
                        <a:t>0</a:t>
                      </a:r>
                    </a:p>
                  </a:txBody>
                  <a:tcPr/>
                </a:tc>
                <a:tc>
                  <a:txBody>
                    <a:bodyPr/>
                    <a:lstStyle/>
                    <a:p>
                      <a:r>
                        <a:rPr lang="en-IN" sz="1200" b="1" dirty="0"/>
                        <a:t>1</a:t>
                      </a:r>
                    </a:p>
                  </a:txBody>
                  <a:tcPr/>
                </a:tc>
                <a:tc>
                  <a:txBody>
                    <a:bodyPr/>
                    <a:lstStyle/>
                    <a:p>
                      <a:r>
                        <a:rPr lang="en-IN" sz="1200" b="1" dirty="0"/>
                        <a:t>1</a:t>
                      </a:r>
                    </a:p>
                  </a:txBody>
                  <a:tcPr/>
                </a:tc>
                <a:extLst>
                  <a:ext uri="{0D108BD9-81ED-4DB2-BD59-A6C34878D82A}">
                    <a16:rowId xmlns:a16="http://schemas.microsoft.com/office/drawing/2014/main" val="4080619304"/>
                  </a:ext>
                </a:extLst>
              </a:tr>
            </a:tbl>
          </a:graphicData>
        </a:graphic>
      </p:graphicFrame>
    </p:spTree>
    <p:extLst>
      <p:ext uri="{BB962C8B-B14F-4D97-AF65-F5344CB8AC3E}">
        <p14:creationId xmlns:p14="http://schemas.microsoft.com/office/powerpoint/2010/main" val="365030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2BE5B07B-B811-49F5-B94B-AA3C7BBDEC68}"/>
              </a:ext>
            </a:extLst>
          </p:cNvPr>
          <p:cNvCxnSpPr>
            <a:cxnSpLocks/>
          </p:cNvCxnSpPr>
          <p:nvPr/>
        </p:nvCxnSpPr>
        <p:spPr>
          <a:xfrm>
            <a:off x="49043" y="556091"/>
            <a:ext cx="9128791" cy="0"/>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FCB33E6-03A5-467F-8443-FED64994BECD}"/>
              </a:ext>
            </a:extLst>
          </p:cNvPr>
          <p:cNvSpPr txBox="1"/>
          <p:nvPr/>
        </p:nvSpPr>
        <p:spPr>
          <a:xfrm>
            <a:off x="667600" y="87489"/>
            <a:ext cx="10515600" cy="830997"/>
          </a:xfrm>
          <a:prstGeom prst="rect">
            <a:avLst/>
          </a:prstGeom>
          <a:noFill/>
          <a:effectLst/>
        </p:spPr>
        <p:txBody>
          <a:bodyPr wrap="square" lIns="0" tIns="0" rIns="0" bIns="0" rtlCol="0" anchor="t">
            <a:spAutoFit/>
          </a:bodyPr>
          <a:lstStyle/>
          <a:p>
            <a:pPr algn="r"/>
            <a:r>
              <a:rPr lang="en-US" sz="5400" b="1" dirty="0">
                <a:solidFill>
                  <a:schemeClr val="tx1">
                    <a:lumMod val="75000"/>
                    <a:lumOff val="25000"/>
                  </a:schemeClr>
                </a:solidFill>
                <a:latin typeface="+mj-lt"/>
                <a:ea typeface="Segoe UI Black" panose="020B0A02040204020203" pitchFamily="34" charset="0"/>
                <a:cs typeface="Segoe UI" panose="020B0502040204020203" pitchFamily="34" charset="0"/>
              </a:rPr>
              <a:t>Part 2 </a:t>
            </a:r>
            <a:endParaRPr lang="en-US" sz="54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graphicFrame>
        <p:nvGraphicFramePr>
          <p:cNvPr id="7" name="Diagram 6">
            <a:extLst>
              <a:ext uri="{FF2B5EF4-FFF2-40B4-BE49-F238E27FC236}">
                <a16:creationId xmlns:a16="http://schemas.microsoft.com/office/drawing/2014/main" id="{9DC44835-2E3F-4092-9177-9564C97D222A}"/>
              </a:ext>
            </a:extLst>
          </p:cNvPr>
          <p:cNvGraphicFramePr/>
          <p:nvPr>
            <p:extLst>
              <p:ext uri="{D42A27DB-BD31-4B8C-83A1-F6EECF244321}">
                <p14:modId xmlns:p14="http://schemas.microsoft.com/office/powerpoint/2010/main" val="1197929386"/>
              </p:ext>
            </p:extLst>
          </p:nvPr>
        </p:nvGraphicFramePr>
        <p:xfrm>
          <a:off x="470714" y="1024694"/>
          <a:ext cx="1105368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42126A01-B2BD-43B1-B77F-D3EED8947962}"/>
              </a:ext>
            </a:extLst>
          </p:cNvPr>
          <p:cNvSpPr txBox="1"/>
          <p:nvPr/>
        </p:nvSpPr>
        <p:spPr>
          <a:xfrm>
            <a:off x="667600" y="1207363"/>
            <a:ext cx="8618541" cy="541532"/>
          </a:xfrm>
          <a:prstGeom prst="rect">
            <a:avLst/>
          </a:prstGeom>
          <a:noFill/>
          <a:ln>
            <a:noFill/>
            <a:miter lim="800000"/>
          </a:ln>
        </p:spPr>
        <p:txBody>
          <a:bodyPr wrap="square" lIns="0" tIns="0" rIns="0" bIns="0" rtlCol="0">
            <a:noAutofit/>
          </a:bodyPr>
          <a:lstStyle/>
          <a:p>
            <a:pPr algn="l">
              <a:spcBef>
                <a:spcPts val="600"/>
              </a:spcBef>
              <a:spcAft>
                <a:spcPts val="0"/>
              </a:spcAft>
            </a:pPr>
            <a:r>
              <a:rPr lang="en-IN" sz="1800" b="1" dirty="0">
                <a:solidFill>
                  <a:schemeClr val="accent1"/>
                </a:solidFill>
              </a:rPr>
              <a:t>Q2.3 Promotional strategies for new product</a:t>
            </a:r>
            <a:r>
              <a:rPr lang="en-IN" sz="1800" dirty="0">
                <a:solidFill>
                  <a:schemeClr val="accent1"/>
                </a:solidFill>
              </a:rPr>
              <a:t>.</a:t>
            </a:r>
          </a:p>
        </p:txBody>
      </p:sp>
    </p:spTree>
    <p:extLst>
      <p:ext uri="{BB962C8B-B14F-4D97-AF65-F5344CB8AC3E}">
        <p14:creationId xmlns:p14="http://schemas.microsoft.com/office/powerpoint/2010/main" val="215782948"/>
      </p:ext>
    </p:extLst>
  </p:cSld>
  <p:clrMapOvr>
    <a:masterClrMapping/>
  </p:clrMapOvr>
</p:sld>
</file>

<file path=ppt/theme/theme1.xml><?xml version="1.0" encoding="utf-8"?>
<a:theme xmlns:a="http://schemas.openxmlformats.org/drawingml/2006/main" name="ZS PPT 16x9">
  <a:themeElements>
    <a:clrScheme name="ZS Colors_Updated">
      <a:dk1>
        <a:srgbClr val="000000"/>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a:solidFill>
            <a:schemeClr val="tx2"/>
          </a:solidFill>
        </a:ln>
      </a:spPr>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lgn="ctr">
          <a:spcBef>
            <a:spcPts val="600"/>
          </a:spcBef>
          <a:spcAft>
            <a:spcPts val="0"/>
          </a:spcAft>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a:noFill/>
          <a:miter lim="800000"/>
        </a:ln>
      </a:spPr>
      <a:bodyPr wrap="none" lIns="0" tIns="0" rIns="0" bIns="0" rtlCol="0">
        <a:noAutofit/>
      </a:bodyPr>
      <a:lstStyle>
        <a:defPPr algn="l">
          <a:spcBef>
            <a:spcPts val="600"/>
          </a:spcBef>
          <a:spcAft>
            <a:spcPts val="0"/>
          </a:spcAft>
          <a:defRPr sz="1800" dirty="0" err="1" smtClean="0">
            <a:solidFill>
              <a:schemeClr val="accent1"/>
            </a:solidFill>
          </a:defRPr>
        </a:defPPr>
      </a:lstStyle>
    </a:txDef>
  </a:objectDefaults>
  <a:extraClrSchemeLst/>
  <a:custClrLst>
    <a:custClr name="Purple">
      <a:srgbClr val="8F5AFF"/>
    </a:custClr>
    <a:custClr name="80% Gray">
      <a:srgbClr val="474554"/>
    </a:custClr>
    <a:custClr name="60% Gray">
      <a:srgbClr val="75737D"/>
    </a:custClr>
    <a:custClr name="40% Gray">
      <a:srgbClr val="A3A1A8"/>
    </a:custClr>
    <a:custClr name="20% Gray">
      <a:srgbClr val="D1D0D4"/>
    </a:custClr>
    <a:custClr name="Light Gray">
      <a:srgbClr val="F4F3F3"/>
    </a:custClr>
  </a:custClrLst>
  <a:extLst>
    <a:ext uri="{05A4C25C-085E-4340-85A3-A5531E510DB2}">
      <thm15:themeFamily xmlns:thm15="http://schemas.microsoft.com/office/thememl/2012/main" name="ZS PPT 16x9" id="{381CC936-1B34-421B-8F96-66BFFF71570D}" vid="{71C604CA-E00E-4013-B23E-39763F48A078}"/>
    </a:ext>
  </a:extLst>
</a:theme>
</file>

<file path=ppt/theme/theme2.xml><?xml version="1.0" encoding="utf-8"?>
<a:theme xmlns:a="http://schemas.openxmlformats.org/drawingml/2006/main" name="Office Theme">
  <a:themeElements>
    <a:clrScheme name="ZS 2020 Colors">
      <a:dk1>
        <a:srgbClr val="1A1628"/>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ZS 2020 Colors">
      <a:dk1>
        <a:srgbClr val="1A1628"/>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Document_x0020_Type xmlns="62399b39-8d8a-4c46-9135-fcfb64bda7ef" xsi:nil="true"/>
    <LikedBy xmlns="http://schemas.microsoft.com/sharepoint/v3">
      <UserInfo>
        <DisplayName/>
        <AccountId xsi:nil="true"/>
        <AccountType/>
      </UserInfo>
    </LikedBy>
    <TaxCatchAll xmlns="05764114-edfb-4a5c-940b-544059dd1a8c">
      <Value>407</Value>
    </TaxCatchAll>
    <TaxKeywordTaxHTField xmlns="05764114-edfb-4a5c-940b-544059dd1a8c">
      <Terms xmlns="http://schemas.microsoft.com/office/infopath/2007/PartnerControls">
        <TermInfo xmlns="http://schemas.microsoft.com/office/infopath/2007/PartnerControls">
          <TermName xmlns="http://schemas.microsoft.com/office/infopath/2007/PartnerControls">ZS</TermName>
          <TermId xmlns="http://schemas.microsoft.com/office/infopath/2007/PartnerControls">356bc6a6-127e-4b03-84ea-e42b6b38275e</TermId>
        </TermInfo>
      </Terms>
    </TaxKeywordTaxHTField>
    <RatedBy xmlns="http://schemas.microsoft.com/sharepoint/v3">
      <UserInfo>
        <DisplayName/>
        <AccountId xsi:nil="true"/>
        <AccountType/>
      </UserInfo>
    </RatedB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326F01D07DE404194905F04085D6DB8" ma:contentTypeVersion="24" ma:contentTypeDescription="Create a new document." ma:contentTypeScope="" ma:versionID="262de94efe0d5d8f75d887ec8d0ccccd">
  <xsd:schema xmlns:xsd="http://www.w3.org/2001/XMLSchema" xmlns:xs="http://www.w3.org/2001/XMLSchema" xmlns:p="http://schemas.microsoft.com/office/2006/metadata/properties" xmlns:ns1="http://schemas.microsoft.com/sharepoint/v3" xmlns:ns2="05764114-edfb-4a5c-940b-544059dd1a8c" xmlns:ns3="62399b39-8d8a-4c46-9135-fcfb64bda7ef" targetNamespace="http://schemas.microsoft.com/office/2006/metadata/properties" ma:root="true" ma:fieldsID="7def3168fb2f276c732952fe8a55d735" ns1:_="" ns2:_="" ns3:_="">
    <xsd:import namespace="http://schemas.microsoft.com/sharepoint/v3"/>
    <xsd:import namespace="05764114-edfb-4a5c-940b-544059dd1a8c"/>
    <xsd:import namespace="62399b39-8d8a-4c46-9135-fcfb64bda7ef"/>
    <xsd:element name="properties">
      <xsd:complexType>
        <xsd:sequence>
          <xsd:element name="documentManagement">
            <xsd:complexType>
              <xsd:all>
                <xsd:element ref="ns2:TaxKeywordTaxHTField" minOccurs="0"/>
                <xsd:element ref="ns2:TaxCatchAll" minOccurs="0"/>
                <xsd:element ref="ns1:AverageRating" minOccurs="0"/>
                <xsd:element ref="ns1:RatingCount" minOccurs="0"/>
                <xsd:element ref="ns1:RatedBy" minOccurs="0"/>
                <xsd:element ref="ns1:Ratings" minOccurs="0"/>
                <xsd:element ref="ns1:LikesCount" minOccurs="0"/>
                <xsd:element ref="ns1:LikedBy" minOccurs="0"/>
                <xsd:element ref="ns3:Document_x0020_Typ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AutoKeyPoints" minOccurs="0"/>
                <xsd:element ref="ns3:MediaServiceKeyPoints" minOccurs="0"/>
                <xsd:element ref="ns3:MediaServiceLocation" minOccurs="0"/>
                <xsd:element ref="ns2:SharedWithUsers" minOccurs="0"/>
                <xsd:element ref="ns2:SharedWithDetail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7" nillable="true" ma:displayName="Rating (0-5)" ma:decimals="2" ma:description="Average value of all the ratings that have been submitted" ma:internalName="AverageRating" ma:readOnly="true">
      <xsd:simpleType>
        <xsd:restriction base="dms:Number"/>
      </xsd:simpleType>
    </xsd:element>
    <xsd:element name="RatingCount" ma:index="8" nillable="true" ma:displayName="Number of Ratings" ma:decimals="0" ma:description="Number of ratings submitted" ma:internalName="RatingCount" ma:readOnly="true">
      <xsd:simpleType>
        <xsd:restriction base="dms:Number"/>
      </xsd:simpleType>
    </xsd:element>
    <xsd:element name="RatedBy" ma:index="9"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0" nillable="true" ma:displayName="User ratings" ma:description="User ratings for the item" ma:hidden="true" ma:internalName="Ratings">
      <xsd:simpleType>
        <xsd:restriction base="dms:Note"/>
      </xsd:simpleType>
    </xsd:element>
    <xsd:element name="LikesCount" ma:index="11" nillable="true" ma:displayName="Number of Likes" ma:internalName="LikesCount">
      <xsd:simpleType>
        <xsd:restriction base="dms:Unknown"/>
      </xsd:simpleType>
    </xsd:element>
    <xsd:element name="LikedBy" ma:index="12"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5764114-edfb-4a5c-940b-544059dd1a8c" elementFormDefault="qualified">
    <xsd:import namespace="http://schemas.microsoft.com/office/2006/documentManagement/types"/>
    <xsd:import namespace="http://schemas.microsoft.com/office/infopath/2007/PartnerControls"/>
    <xsd:element name="TaxKeywordTaxHTField" ma:index="5" nillable="true" ma:taxonomy="true" ma:internalName="TaxKeywordTaxHTField" ma:taxonomyFieldName="TaxKeyword" ma:displayName="Enterprise Keywords" ma:fieldId="{23f27201-bee3-471e-b2e7-b64fd8b7ca38}" ma:taxonomyMulti="true" ma:sspId="003f1f4f-fe90-473e-a893-ee8dfa259cdb" ma:termSetId="00000000-0000-0000-0000-000000000000" ma:anchorId="00000000-0000-0000-0000-000000000000" ma:open="true" ma:isKeyword="true">
      <xsd:complexType>
        <xsd:sequence>
          <xsd:element ref="pc:Terms" minOccurs="0" maxOccurs="1"/>
        </xsd:sequence>
      </xsd:complexType>
    </xsd:element>
    <xsd:element name="TaxCatchAll" ma:index="6" nillable="true" ma:displayName="Taxonomy Catch All Column" ma:hidden="true" ma:list="{3a39d1d7-d191-4f5e-96e3-ef1e6a3c14a0}" ma:internalName="TaxCatchAll" ma:showField="CatchAllData" ma:web="05764114-edfb-4a5c-940b-544059dd1a8c">
      <xsd:complexType>
        <xsd:complexContent>
          <xsd:extension base="dms:MultiChoiceLookup">
            <xsd:sequence>
              <xsd:element name="Value" type="dms:Lookup" maxOccurs="unbounded" minOccurs="0" nillable="true"/>
            </xsd:sequence>
          </xsd:extension>
        </xsd:complexContent>
      </xsd:complexType>
    </xsd:element>
    <xsd:element name="SharedWithUsers" ma:index="2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2399b39-8d8a-4c46-9135-fcfb64bda7ef" elementFormDefault="qualified">
    <xsd:import namespace="http://schemas.microsoft.com/office/2006/documentManagement/types"/>
    <xsd:import namespace="http://schemas.microsoft.com/office/infopath/2007/PartnerControls"/>
    <xsd:element name="Document_x0020_Type" ma:index="13" nillable="true" ma:displayName="Document Type" ma:internalName="Document_x0020_Type" ma:readOnly="false">
      <xsd:simpleType>
        <xsd:restriction base="dms:Text">
          <xsd:maxLength value="255"/>
        </xsd:restriction>
      </xsd:simpleType>
    </xsd:element>
    <xsd:element name="MediaServiceMetadata" ma:index="18" nillable="true" ma:displayName="MediaServiceMetadata" ma:hidden="true" ma:internalName="MediaServiceMetadata" ma:readOnly="true">
      <xsd:simpleType>
        <xsd:restriction base="dms:Note"/>
      </xsd:simpleType>
    </xsd:element>
    <xsd:element name="MediaServiceFastMetadata" ma:index="19" nillable="true" ma:displayName="MediaServiceFastMetadata" ma:hidden="true" ma:internalName="MediaServiceFastMetadata" ma:readOnly="true">
      <xsd:simpleType>
        <xsd:restriction base="dms:Note"/>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element name="MediaServiceLocation" ma:index="25" nillable="true" ma:displayName="Location" ma:internalName="MediaServiceLocation" ma:readOnly="true">
      <xsd:simpleType>
        <xsd:restriction base="dms:Text"/>
      </xsd:simpleType>
    </xsd:element>
    <xsd:element name="MediaServiceGenerationTime" ma:index="28" nillable="true" ma:displayName="MediaServiceGenerationTime" ma:hidden="true" ma:internalName="MediaServiceGenerationTime" ma:readOnly="true">
      <xsd:simpleType>
        <xsd:restriction base="dms:Text"/>
      </xsd:simpleType>
    </xsd:element>
    <xsd:element name="MediaServiceEventHashCode" ma:index="2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BE04F6-7BCF-41BB-BFDE-2B07D5EA9227}">
  <ds:schemaRefs>
    <ds:schemaRef ds:uri="http://schemas.microsoft.com/sharepoint/v3/contenttype/forms"/>
  </ds:schemaRefs>
</ds:datastoreItem>
</file>

<file path=customXml/itemProps2.xml><?xml version="1.0" encoding="utf-8"?>
<ds:datastoreItem xmlns:ds="http://schemas.openxmlformats.org/officeDocument/2006/customXml" ds:itemID="{18584C74-4BE8-47B3-9AD1-94A85EB28CAC}">
  <ds:schemaRefs>
    <ds:schemaRef ds:uri="http://schemas.microsoft.com/office/2006/metadata/properties"/>
    <ds:schemaRef ds:uri="05764114-edfb-4a5c-940b-544059dd1a8c"/>
    <ds:schemaRef ds:uri="62399b39-8d8a-4c46-9135-fcfb64bda7ef"/>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F2C91502-CFC7-4411-BA10-31F74D837B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5764114-edfb-4a5c-940b-544059dd1a8c"/>
    <ds:schemaRef ds:uri="62399b39-8d8a-4c46-9135-fcfb64bda7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ZS PPT 16x9</Template>
  <TotalTime>803</TotalTime>
  <Words>1005</Words>
  <Application>Microsoft Office PowerPoint</Application>
  <PresentationFormat>Widescreen</PresentationFormat>
  <Paragraphs>221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Wingdings</vt:lpstr>
      <vt:lpstr>Wingdings 2</vt:lpstr>
      <vt:lpstr>ZS PPT 16x9</vt:lpstr>
      <vt:lpstr>ZS Campus Beats 2021 Case Challenge</vt:lpstr>
      <vt:lpstr>Team details</vt:lpstr>
      <vt:lpstr>PowerPoint Presentation</vt:lpstr>
      <vt:lpstr>Business Consulting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 </vt:lpstr>
    </vt:vector>
  </TitlesOfParts>
  <Company>ZS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 Warner</dc:creator>
  <cp:keywords>ZS</cp:keywords>
  <cp:lastModifiedBy>Nilay Pandey</cp:lastModifiedBy>
  <cp:revision>80</cp:revision>
  <dcterms:created xsi:type="dcterms:W3CDTF">2021-01-15T14:16:39Z</dcterms:created>
  <dcterms:modified xsi:type="dcterms:W3CDTF">2021-03-21T16:31:28Z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seFileName">
    <vt:bool>false</vt:bool>
  </property>
  <property fmtid="{D5CDD505-2E9C-101B-9397-08002B2CF9AE}" pid="3" name="UsePageNumber">
    <vt:bool>true</vt:bool>
  </property>
  <property fmtid="{D5CDD505-2E9C-101B-9397-08002B2CF9AE}" pid="4" name="ContentTypeId">
    <vt:lpwstr>0x0101001326F01D07DE404194905F04085D6DB8</vt:lpwstr>
  </property>
  <property fmtid="{D5CDD505-2E9C-101B-9397-08002B2CF9AE}" pid="5" name="TaxKeyword">
    <vt:lpwstr>407;#ZS|356bc6a6-127e-4b03-84ea-e42b6b38275e</vt:lpwstr>
  </property>
</Properties>
</file>