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531"/>
    <a:srgbClr val="274180"/>
    <a:srgbClr val="CD2E3A"/>
    <a:srgbClr val="004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24" d="100"/>
          <a:sy n="24" d="100"/>
        </p:scale>
        <p:origin x="63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25E3-3D3A-4481-B89D-D8116517960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165B-4D0A-4AB5-AF87-B71D19A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80D5E-6A55-4B65-B815-922E56BF44D4}"/>
              </a:ext>
            </a:extLst>
          </p:cNvPr>
          <p:cNvGrpSpPr/>
          <p:nvPr/>
        </p:nvGrpSpPr>
        <p:grpSpPr>
          <a:xfrm>
            <a:off x="16576067" y="11981988"/>
            <a:ext cx="13922734" cy="5367130"/>
            <a:chOff x="16576067" y="11981988"/>
            <a:chExt cx="13922734" cy="53671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C873CE-5F17-43B6-998B-9551196EE06C}"/>
                </a:ext>
              </a:extLst>
            </p:cNvPr>
            <p:cNvSpPr/>
            <p:nvPr/>
          </p:nvSpPr>
          <p:spPr>
            <a:xfrm>
              <a:off x="16576067" y="11981988"/>
              <a:ext cx="13922734" cy="536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A16B2E0B-FECC-43B6-ACFB-A537892B1C15}"/>
                </a:ext>
              </a:extLst>
            </p:cNvPr>
            <p:cNvSpPr/>
            <p:nvPr/>
          </p:nvSpPr>
          <p:spPr>
            <a:xfrm flipV="1">
              <a:off x="17177281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  <a:solidFill>
                  <a:srgbClr val="CD2E3A"/>
                </a:solidFill>
              </a:endParaRP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0C1FBB15-B1C9-417A-AC3F-DE94C5634700}"/>
                </a:ext>
              </a:extLst>
            </p:cNvPr>
            <p:cNvSpPr/>
            <p:nvPr/>
          </p:nvSpPr>
          <p:spPr>
            <a:xfrm flipH="1" flipV="1">
              <a:off x="18765459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3E69FCC-CEF9-485A-B189-4CA3FF4A20AB}"/>
                </a:ext>
              </a:extLst>
            </p:cNvPr>
            <p:cNvSpPr/>
            <p:nvPr/>
          </p:nvSpPr>
          <p:spPr>
            <a:xfrm flipV="1">
              <a:off x="20355514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A4C3E106-E8D6-4BC0-91FB-A7EDA6C7B07E}"/>
                </a:ext>
              </a:extLst>
            </p:cNvPr>
            <p:cNvSpPr/>
            <p:nvPr/>
          </p:nvSpPr>
          <p:spPr>
            <a:xfrm flipH="1" flipV="1">
              <a:off x="21948970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2DAE9393-A0EF-49B8-BF7C-E9A20C3EB2B3}"/>
                </a:ext>
              </a:extLst>
            </p:cNvPr>
            <p:cNvSpPr/>
            <p:nvPr/>
          </p:nvSpPr>
          <p:spPr>
            <a:xfrm flipV="1">
              <a:off x="23537434" y="13206111"/>
              <a:ext cx="2496974" cy="2907958"/>
            </a:xfrm>
            <a:prstGeom prst="parallelogram">
              <a:avLst>
                <a:gd name="adj" fmla="val 63527"/>
              </a:avLst>
            </a:prstGeom>
            <a:solidFill>
              <a:srgbClr val="CE2531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A5A950A2-DB62-4E19-8BE6-8A557E7669B7}"/>
                </a:ext>
              </a:extLst>
            </p:cNvPr>
            <p:cNvSpPr/>
            <p:nvPr/>
          </p:nvSpPr>
          <p:spPr>
            <a:xfrm rot="7131067" flipV="1">
              <a:off x="19750308" y="13897430"/>
              <a:ext cx="1477793" cy="1727079"/>
            </a:xfrm>
            <a:prstGeom prst="parallelogram">
              <a:avLst>
                <a:gd name="adj" fmla="val 63527"/>
              </a:avLst>
            </a:prstGeom>
            <a:solidFill>
              <a:srgbClr val="274180"/>
            </a:solidFill>
            <a:ln w="57150">
              <a:noFill/>
            </a:ln>
            <a:scene3d>
              <a:camera prst="orthographicFront"/>
              <a:lightRig rig="threePt" dir="t"/>
            </a:scene3d>
            <a:sp3d>
              <a:bevelT w="1968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E573BE-3A2F-4137-A06B-616822343EF3}"/>
                </a:ext>
              </a:extLst>
            </p:cNvPr>
            <p:cNvSpPr/>
            <p:nvPr/>
          </p:nvSpPr>
          <p:spPr>
            <a:xfrm>
              <a:off x="26435313" y="13308449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9A05DE-9BFB-4C0C-8CD6-1F7ABB5FEEF9}"/>
                </a:ext>
              </a:extLst>
            </p:cNvPr>
            <p:cNvSpPr/>
            <p:nvPr/>
          </p:nvSpPr>
          <p:spPr>
            <a:xfrm>
              <a:off x="27013015" y="13308448"/>
              <a:ext cx="429068" cy="1047307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E59796B-0DC1-4215-9B1C-6FCD54F60D60}"/>
                </a:ext>
              </a:extLst>
            </p:cNvPr>
            <p:cNvSpPr/>
            <p:nvPr/>
          </p:nvSpPr>
          <p:spPr>
            <a:xfrm>
              <a:off x="27590717" y="13909189"/>
              <a:ext cx="1029586" cy="44656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496E6486-9E6F-41CD-A34D-5AB54835BBA8}"/>
                </a:ext>
              </a:extLst>
            </p:cNvPr>
            <p:cNvSpPr/>
            <p:nvPr/>
          </p:nvSpPr>
          <p:spPr>
            <a:xfrm rot="5400000">
              <a:off x="27882227" y="13024566"/>
              <a:ext cx="446566" cy="10295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9C5F4C-F4DA-4A83-858A-03F00EF32224}"/>
                </a:ext>
              </a:extLst>
            </p:cNvPr>
            <p:cNvSpPr/>
            <p:nvPr/>
          </p:nvSpPr>
          <p:spPr>
            <a:xfrm>
              <a:off x="28758306" y="13316077"/>
              <a:ext cx="457200" cy="457200"/>
            </a:xfrm>
            <a:prstGeom prst="ellipse">
              <a:avLst/>
            </a:prstGeom>
            <a:solidFill>
              <a:srgbClr val="CE2531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B7D1BE-C819-4B6B-9A04-07D9163B0802}"/>
                </a:ext>
              </a:extLst>
            </p:cNvPr>
            <p:cNvSpPr/>
            <p:nvPr/>
          </p:nvSpPr>
          <p:spPr>
            <a:xfrm>
              <a:off x="28758306" y="13909189"/>
              <a:ext cx="457200" cy="446566"/>
            </a:xfrm>
            <a:prstGeom prst="rect">
              <a:avLst/>
            </a:prstGeom>
            <a:solidFill>
              <a:srgbClr val="27418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37F1F-2BD0-4326-9529-DB44778998F7}"/>
                </a:ext>
              </a:extLst>
            </p:cNvPr>
            <p:cNvSpPr txBox="1"/>
            <p:nvPr/>
          </p:nvSpPr>
          <p:spPr>
            <a:xfrm>
              <a:off x="26338137" y="14128258"/>
              <a:ext cx="316297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7150" h="38100" prst="hardEdge"/>
              </a:sp3d>
            </a:bodyPr>
            <a:lstStyle/>
            <a:p>
              <a:r>
                <a:rPr lang="en-US" sz="11500" b="1" dirty="0">
                  <a:ln w="762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Tw Cen MT Condensed Extra Bold" panose="020B0803020202020204" pitchFamily="34" charset="0"/>
                </a:rPr>
                <a:t>2020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6AEAE1-4900-4C64-880D-31F62071080B}"/>
                </a:ext>
              </a:extLst>
            </p:cNvPr>
            <p:cNvSpPr txBox="1"/>
            <p:nvPr/>
          </p:nvSpPr>
          <p:spPr>
            <a:xfrm>
              <a:off x="26457449" y="15684082"/>
              <a:ext cx="2758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50800" h="38100" prst="riblet"/>
              </a:sp3d>
            </a:bodyPr>
            <a:lstStyle/>
            <a:p>
              <a:pPr algn="ctr"/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CAMBRIDGE </a:t>
              </a:r>
              <a:r>
                <a:rPr lang="en-US" sz="2400" b="1" dirty="0">
                  <a:ln w="38100">
                    <a:solidFill>
                      <a:srgbClr val="CE2531"/>
                    </a:solidFill>
                  </a:ln>
                  <a:solidFill>
                    <a:srgbClr val="CE2531"/>
                  </a:solidFill>
                  <a:latin typeface="Century Gothic" panose="020B0502020202020204" pitchFamily="34" charset="0"/>
                </a:rPr>
                <a:t>•</a:t>
              </a:r>
              <a:r>
                <a:rPr lang="en-US" sz="2400" b="1" dirty="0">
                  <a:ln w="38100">
                    <a:solidFill>
                      <a:srgbClr val="274180"/>
                    </a:solidFill>
                  </a:ln>
                  <a:solidFill>
                    <a:srgbClr val="274180"/>
                  </a:solidFill>
                  <a:latin typeface="Century Gothic" panose="020B0502020202020204" pitchFamily="34" charset="0"/>
                </a:rPr>
                <a:t> 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Tw Cen MT Condensed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 (Student)</dc:creator>
  <cp:lastModifiedBy>Tathagata Chakraborti</cp:lastModifiedBy>
  <cp:revision>48</cp:revision>
  <dcterms:created xsi:type="dcterms:W3CDTF">2018-09-22T04:06:00Z</dcterms:created>
  <dcterms:modified xsi:type="dcterms:W3CDTF">2019-08-03T21:40:43Z</dcterms:modified>
</cp:coreProperties>
</file>