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0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5"/>
    <p:restoredTop sz="94679"/>
  </p:normalViewPr>
  <p:slideViewPr>
    <p:cSldViewPr snapToGrid="0" snapToObjects="1">
      <p:cViewPr varScale="1">
        <p:scale>
          <a:sx n="119" d="100"/>
          <a:sy n="119" d="100"/>
        </p:scale>
        <p:origin x="3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3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2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6C06-2226-6340-8780-368BB56BF54B}" type="datetimeFigureOut">
              <a:rPr lang="en-US" smtClean="0"/>
              <a:t>1/22/21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xaip.mybluemix.net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review.net/group?id=icaps-conference.org/ICAPS/2021/Workshop/XAIP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icaps21.icaps-conferenc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45FC165-08F0-3640-8208-7EF399FE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" y="195456"/>
            <a:ext cx="6436098" cy="191468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432154-6BCA-164B-8985-B839CCDC6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4" y="4608849"/>
            <a:ext cx="2718592" cy="17670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6FDB0D-E3FE-E846-A65B-7BA99FC2BE6C}"/>
              </a:ext>
            </a:extLst>
          </p:cNvPr>
          <p:cNvSpPr/>
          <p:nvPr/>
        </p:nvSpPr>
        <p:spPr>
          <a:xfrm>
            <a:off x="1769220" y="1785079"/>
            <a:ext cx="70503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8BA5D0-3FDE-3644-9CBF-B776D7F5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02" y="2247781"/>
            <a:ext cx="4211098" cy="2064174"/>
          </a:xfrm>
          <a:prstGeom prst="rect">
            <a:avLst/>
          </a:prstGeom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73A94CB-0A19-3646-8C75-2370866FB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486" y="2323173"/>
            <a:ext cx="1500851" cy="19887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75E0C7-B46A-F340-A3EC-579B11F72376}"/>
              </a:ext>
            </a:extLst>
          </p:cNvPr>
          <p:cNvSpPr/>
          <p:nvPr/>
        </p:nvSpPr>
        <p:spPr>
          <a:xfrm>
            <a:off x="5291937" y="2555618"/>
            <a:ext cx="705038" cy="99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805DF-C636-7D4C-9DEB-CE7E8F0031D0}"/>
              </a:ext>
            </a:extLst>
          </p:cNvPr>
          <p:cNvSpPr txBox="1"/>
          <p:nvPr/>
        </p:nvSpPr>
        <p:spPr>
          <a:xfrm>
            <a:off x="5211232" y="2497425"/>
            <a:ext cx="758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5DFF"/>
                </a:solidFill>
                <a:latin typeface="+mj-lt"/>
              </a:rPr>
              <a:t>OpenReview</a:t>
            </a:r>
            <a:endParaRPr lang="en-US" sz="700" dirty="0">
              <a:solidFill>
                <a:srgbClr val="005DFF"/>
              </a:solidFill>
              <a:latin typeface="+mj-lt"/>
            </a:endParaRPr>
          </a:p>
        </p:txBody>
      </p:sp>
      <p:sp>
        <p:nvSpPr>
          <p:cNvPr id="22" name="Rectangle 21">
            <a:hlinkClick r:id="rId6"/>
            <a:extLst>
              <a:ext uri="{FF2B5EF4-FFF2-40B4-BE49-F238E27FC236}">
                <a16:creationId xmlns:a16="http://schemas.microsoft.com/office/drawing/2014/main" id="{2C36CBC3-0331-7044-A2FE-D2948CCA7FA3}"/>
              </a:ext>
            </a:extLst>
          </p:cNvPr>
          <p:cNvSpPr/>
          <p:nvPr/>
        </p:nvSpPr>
        <p:spPr>
          <a:xfrm>
            <a:off x="5291937" y="2555618"/>
            <a:ext cx="534606" cy="10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03452E-29A7-0845-B1F9-881133444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673" y="4572000"/>
            <a:ext cx="3387921" cy="18713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C7C5A33-8A7E-C74E-958E-D1AC93A9C45A}"/>
              </a:ext>
            </a:extLst>
          </p:cNvPr>
          <p:cNvSpPr txBox="1"/>
          <p:nvPr/>
        </p:nvSpPr>
        <p:spPr>
          <a:xfrm>
            <a:off x="1695261" y="1749172"/>
            <a:ext cx="125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5DFF"/>
                </a:solidFill>
                <a:latin typeface="+mj-lt"/>
              </a:rPr>
              <a:t>ibm.biz/xaip2021</a:t>
            </a:r>
            <a:endParaRPr lang="en-US" sz="1050" dirty="0">
              <a:solidFill>
                <a:srgbClr val="005DFF"/>
              </a:solidFill>
              <a:latin typeface="+mj-lt"/>
            </a:endParaRPr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4D9E906F-88B5-BC4C-81FC-3F62F6B9BA1F}"/>
              </a:ext>
            </a:extLst>
          </p:cNvPr>
          <p:cNvSpPr/>
          <p:nvPr/>
        </p:nvSpPr>
        <p:spPr>
          <a:xfrm>
            <a:off x="1769220" y="1796221"/>
            <a:ext cx="1000874" cy="167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9"/>
            <a:extLst>
              <a:ext uri="{FF2B5EF4-FFF2-40B4-BE49-F238E27FC236}">
                <a16:creationId xmlns:a16="http://schemas.microsoft.com/office/drawing/2014/main" id="{F0A153DE-D9A1-2343-82ED-9065670676D3}"/>
              </a:ext>
            </a:extLst>
          </p:cNvPr>
          <p:cNvSpPr/>
          <p:nvPr/>
        </p:nvSpPr>
        <p:spPr>
          <a:xfrm>
            <a:off x="1234614" y="346630"/>
            <a:ext cx="1394286" cy="21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4FA1E8A-07B2-F143-94D9-C674B47502A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110" t="-16081" b="-16954"/>
          <a:stretch/>
        </p:blipFill>
        <p:spPr>
          <a:xfrm>
            <a:off x="0" y="6896219"/>
            <a:ext cx="6858000" cy="2247781"/>
          </a:xfrm>
          <a:prstGeom prst="rect">
            <a:avLst/>
          </a:prstGeom>
          <a:solidFill>
            <a:srgbClr val="F4F4F4"/>
          </a:solidFill>
        </p:spPr>
      </p:pic>
    </p:spTree>
    <p:extLst>
      <p:ext uri="{BB962C8B-B14F-4D97-AF65-F5344CB8AC3E}">
        <p14:creationId xmlns:p14="http://schemas.microsoft.com/office/powerpoint/2010/main" val="120008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6</Words>
  <Application>Microsoft Macintosh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</dc:creator>
  <cp:lastModifiedBy>TATHAGATA CHAKRABORTI</cp:lastModifiedBy>
  <cp:revision>10</cp:revision>
  <dcterms:created xsi:type="dcterms:W3CDTF">2021-01-11T23:12:54Z</dcterms:created>
  <dcterms:modified xsi:type="dcterms:W3CDTF">2021-01-22T18:39:05Z</dcterms:modified>
</cp:coreProperties>
</file>