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  <a:srgbClr val="005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20" d="100"/>
          <a:sy n="120" d="100"/>
        </p:scale>
        <p:origin x="35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24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0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4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4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7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36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8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3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2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66C06-2226-6340-8780-368BB56BF54B}" type="datetimeFigureOut">
              <a:rPr lang="en-US" smtClean="0"/>
              <a:t>1/11/21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877D9-A31B-D34D-9122-0317FF9C4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s://openreview.net/group?id=icaps-conference.org/ICAPS/2021/Workshop/XAI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hyperlink" Target="https://icaps21.icaps-conference.org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://xaip.mybluemix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76B0EAA-5DC2-4A44-995A-1B8CAEFB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02" y="119718"/>
            <a:ext cx="6407435" cy="198878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E432154-6BCA-164B-8985-B839CCDC6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94" y="4608849"/>
            <a:ext cx="2718592" cy="17670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16FDB0D-E3FE-E846-A65B-7BA99FC2BE6C}"/>
              </a:ext>
            </a:extLst>
          </p:cNvPr>
          <p:cNvSpPr/>
          <p:nvPr/>
        </p:nvSpPr>
        <p:spPr>
          <a:xfrm>
            <a:off x="1769220" y="1781221"/>
            <a:ext cx="70503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8BA5D0-3FDE-3644-9CBF-B776D7F52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02" y="2247781"/>
            <a:ext cx="4211098" cy="2064174"/>
          </a:xfrm>
          <a:prstGeom prst="rect">
            <a:avLst/>
          </a:prstGeom>
        </p:spPr>
      </p:pic>
      <p:pic>
        <p:nvPicPr>
          <p:cNvPr id="17" name="Picture 1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FE4F2A2-45E7-A84E-A4A7-BBFC92DAB60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4865" r="-5239" b="-6293"/>
          <a:stretch/>
        </p:blipFill>
        <p:spPr>
          <a:xfrm>
            <a:off x="0" y="6827276"/>
            <a:ext cx="6858000" cy="2316724"/>
          </a:xfrm>
          <a:prstGeom prst="rect">
            <a:avLst/>
          </a:prstGeom>
          <a:solidFill>
            <a:srgbClr val="F4F4F4"/>
          </a:solidFill>
        </p:spPr>
      </p:pic>
      <p:pic>
        <p:nvPicPr>
          <p:cNvPr id="19" name="Picture 1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173A94CB-0A19-3646-8C75-2370866FBF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9486" y="2323173"/>
            <a:ext cx="1500851" cy="19887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575E0C7-B46A-F340-A3EC-579B11F72376}"/>
              </a:ext>
            </a:extLst>
          </p:cNvPr>
          <p:cNvSpPr/>
          <p:nvPr/>
        </p:nvSpPr>
        <p:spPr>
          <a:xfrm>
            <a:off x="5291937" y="2555618"/>
            <a:ext cx="705038" cy="990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6805DF-C636-7D4C-9DEB-CE7E8F0031D0}"/>
              </a:ext>
            </a:extLst>
          </p:cNvPr>
          <p:cNvSpPr txBox="1"/>
          <p:nvPr/>
        </p:nvSpPr>
        <p:spPr>
          <a:xfrm>
            <a:off x="5211232" y="2497425"/>
            <a:ext cx="758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005DFF"/>
                </a:solidFill>
                <a:latin typeface="+mj-lt"/>
              </a:rPr>
              <a:t>OpenReview</a:t>
            </a:r>
            <a:endParaRPr lang="en-US" sz="70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2" name="Rectangle 21">
            <a:hlinkClick r:id="rId7"/>
            <a:extLst>
              <a:ext uri="{FF2B5EF4-FFF2-40B4-BE49-F238E27FC236}">
                <a16:creationId xmlns:a16="http://schemas.microsoft.com/office/drawing/2014/main" id="{2C36CBC3-0331-7044-A2FE-D2948CCA7FA3}"/>
              </a:ext>
            </a:extLst>
          </p:cNvPr>
          <p:cNvSpPr/>
          <p:nvPr/>
        </p:nvSpPr>
        <p:spPr>
          <a:xfrm>
            <a:off x="5291937" y="2555618"/>
            <a:ext cx="534606" cy="1097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F03452E-29A7-0845-B1F9-881133444D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673" y="4572000"/>
            <a:ext cx="3387921" cy="187133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7C5A33-8A7E-C74E-958E-D1AC93A9C45A}"/>
              </a:ext>
            </a:extLst>
          </p:cNvPr>
          <p:cNvSpPr txBox="1"/>
          <p:nvPr/>
        </p:nvSpPr>
        <p:spPr>
          <a:xfrm>
            <a:off x="1695261" y="1745314"/>
            <a:ext cx="12563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5DFF"/>
                </a:solidFill>
                <a:latin typeface="+mj-lt"/>
              </a:rPr>
              <a:t>ibm.biz/xaip2021</a:t>
            </a:r>
            <a:endParaRPr lang="en-US" sz="1050" dirty="0">
              <a:solidFill>
                <a:srgbClr val="005DFF"/>
              </a:solidFill>
              <a:latin typeface="+mj-lt"/>
            </a:endParaRPr>
          </a:p>
        </p:txBody>
      </p:sp>
      <p:sp>
        <p:nvSpPr>
          <p:cNvPr id="28" name="Rectangle 27">
            <a:hlinkClick r:id="rId9"/>
            <a:extLst>
              <a:ext uri="{FF2B5EF4-FFF2-40B4-BE49-F238E27FC236}">
                <a16:creationId xmlns:a16="http://schemas.microsoft.com/office/drawing/2014/main" id="{4D9E906F-88B5-BC4C-81FC-3F62F6B9BA1F}"/>
              </a:ext>
            </a:extLst>
          </p:cNvPr>
          <p:cNvSpPr/>
          <p:nvPr/>
        </p:nvSpPr>
        <p:spPr>
          <a:xfrm>
            <a:off x="1769220" y="1792363"/>
            <a:ext cx="1000874" cy="1673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hlinkClick r:id="rId10"/>
            <a:extLst>
              <a:ext uri="{FF2B5EF4-FFF2-40B4-BE49-F238E27FC236}">
                <a16:creationId xmlns:a16="http://schemas.microsoft.com/office/drawing/2014/main" id="{F0A153DE-D9A1-2343-82ED-9065670676D3}"/>
              </a:ext>
            </a:extLst>
          </p:cNvPr>
          <p:cNvSpPr/>
          <p:nvPr/>
        </p:nvSpPr>
        <p:spPr>
          <a:xfrm>
            <a:off x="1234614" y="346630"/>
            <a:ext cx="1394286" cy="2151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84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6</Words>
  <Application>Microsoft Macintosh PowerPoint</Application>
  <PresentationFormat>Letter Paper (8.5x11 in)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TATHAGATA CHAKRABORTI</dc:creator>
  <cp:lastModifiedBy>TATHAGATA CHAKRABORTI</cp:lastModifiedBy>
  <cp:revision>7</cp:revision>
  <dcterms:created xsi:type="dcterms:W3CDTF">2021-01-11T23:12:54Z</dcterms:created>
  <dcterms:modified xsi:type="dcterms:W3CDTF">2021-01-12T00:46:10Z</dcterms:modified>
</cp:coreProperties>
</file>