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FFFFFF"/>
    <a:srgbClr val="00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2"/>
    <p:restoredTop sz="94699"/>
  </p:normalViewPr>
  <p:slideViewPr>
    <p:cSldViewPr snapToGrid="0" snapToObjects="1">
      <p:cViewPr>
        <p:scale>
          <a:sx n="200" d="100"/>
          <a:sy n="200" d="100"/>
        </p:scale>
        <p:origin x="8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6C06-2226-6340-8780-368BB56BF54B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caps21.icaps-conference.org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review.net/group?id=icaps-conference.org/ICAPS/2021/Workshop/XAIP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xaip.mybluemix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49B88-C62A-3D43-A9AC-850FC5BC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3" y="41249"/>
            <a:ext cx="4798665" cy="20554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32154-6BCA-164B-8985-B839CCDC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4" y="4608849"/>
            <a:ext cx="2718592" cy="17670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8BA5D0-3FDE-3644-9CBF-B776D7F5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2" y="2247781"/>
            <a:ext cx="4211098" cy="2064174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3A94CB-0A19-3646-8C75-2370866FB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486" y="2323173"/>
            <a:ext cx="1500851" cy="19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5E0C7-B46A-F340-A3EC-579B11F72376}"/>
              </a:ext>
            </a:extLst>
          </p:cNvPr>
          <p:cNvSpPr/>
          <p:nvPr/>
        </p:nvSpPr>
        <p:spPr>
          <a:xfrm>
            <a:off x="5291937" y="2555618"/>
            <a:ext cx="705038" cy="9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805DF-C636-7D4C-9DEB-CE7E8F0031D0}"/>
              </a:ext>
            </a:extLst>
          </p:cNvPr>
          <p:cNvSpPr txBox="1"/>
          <p:nvPr/>
        </p:nvSpPr>
        <p:spPr>
          <a:xfrm>
            <a:off x="5211232" y="2497425"/>
            <a:ext cx="758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5DFF"/>
                </a:solidFill>
                <a:latin typeface="+mj-lt"/>
              </a:rPr>
              <a:t>OpenReview</a:t>
            </a:r>
            <a:endParaRPr lang="en-US" sz="70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2" name="Rectangle 21">
            <a:hlinkClick r:id="rId6"/>
            <a:extLst>
              <a:ext uri="{FF2B5EF4-FFF2-40B4-BE49-F238E27FC236}">
                <a16:creationId xmlns:a16="http://schemas.microsoft.com/office/drawing/2014/main" id="{2C36CBC3-0331-7044-A2FE-D2948CCA7FA3}"/>
              </a:ext>
            </a:extLst>
          </p:cNvPr>
          <p:cNvSpPr/>
          <p:nvPr/>
        </p:nvSpPr>
        <p:spPr>
          <a:xfrm>
            <a:off x="5291937" y="2555618"/>
            <a:ext cx="534606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03452E-29A7-0845-B1F9-881133444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73" y="4572000"/>
            <a:ext cx="3387921" cy="1871330"/>
          </a:xfrm>
          <a:prstGeom prst="rect">
            <a:avLst/>
          </a:prstGeom>
        </p:spPr>
      </p:pic>
      <p:sp>
        <p:nvSpPr>
          <p:cNvPr id="30" name="Rectangle 29">
            <a:hlinkClick r:id="rId8"/>
            <a:extLst>
              <a:ext uri="{FF2B5EF4-FFF2-40B4-BE49-F238E27FC236}">
                <a16:creationId xmlns:a16="http://schemas.microsoft.com/office/drawing/2014/main" id="{F0A153DE-D9A1-2343-82ED-9065670676D3}"/>
              </a:ext>
            </a:extLst>
          </p:cNvPr>
          <p:cNvSpPr/>
          <p:nvPr/>
        </p:nvSpPr>
        <p:spPr>
          <a:xfrm>
            <a:off x="1234614" y="346630"/>
            <a:ext cx="1394286" cy="21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64572-00D5-D94E-8CA4-BB0A98F6BEBC}"/>
              </a:ext>
            </a:extLst>
          </p:cNvPr>
          <p:cNvSpPr/>
          <p:nvPr/>
        </p:nvSpPr>
        <p:spPr>
          <a:xfrm>
            <a:off x="2334214" y="1828760"/>
            <a:ext cx="669582" cy="177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C5A33-8A7E-C74E-958E-D1AC93A9C45A}"/>
              </a:ext>
            </a:extLst>
          </p:cNvPr>
          <p:cNvSpPr txBox="1"/>
          <p:nvPr/>
        </p:nvSpPr>
        <p:spPr>
          <a:xfrm>
            <a:off x="2290229" y="1784622"/>
            <a:ext cx="18571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5DFF"/>
                </a:solidFill>
                <a:latin typeface="+mj-lt"/>
                <a:hlinkClick r:id="rId9"/>
              </a:rPr>
              <a:t>http://</a:t>
            </a:r>
            <a:r>
              <a:rPr lang="en-US" sz="1050" dirty="0" err="1">
                <a:solidFill>
                  <a:srgbClr val="005DFF"/>
                </a:solidFill>
                <a:latin typeface="+mj-lt"/>
                <a:hlinkClick r:id="rId9"/>
              </a:rPr>
              <a:t>xaip.mybluemix.net</a:t>
            </a:r>
            <a:r>
              <a:rPr lang="en-US" sz="1050" dirty="0">
                <a:solidFill>
                  <a:srgbClr val="005DFF"/>
                </a:solidFill>
                <a:latin typeface="+mj-lt"/>
                <a:hlinkClick r:id="rId9"/>
              </a:rPr>
              <a:t>/</a:t>
            </a:r>
            <a:endParaRPr lang="en-US" sz="105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6BD05-A840-7A4D-AB8F-90F6727A51FD}"/>
              </a:ext>
            </a:extLst>
          </p:cNvPr>
          <p:cNvSpPr/>
          <p:nvPr/>
        </p:nvSpPr>
        <p:spPr>
          <a:xfrm>
            <a:off x="0" y="6896219"/>
            <a:ext cx="6858000" cy="222315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BE29C-007C-1A40-B9FF-1CDFF9A494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4460"/>
          <a:stretch/>
        </p:blipFill>
        <p:spPr>
          <a:xfrm>
            <a:off x="304332" y="7013097"/>
            <a:ext cx="6250629" cy="1874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803750-3618-644E-B46B-DE9C7B7AB0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4906" y="2898172"/>
            <a:ext cx="758847" cy="1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9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</dc:creator>
  <cp:lastModifiedBy>Sarath Sreedharan (Student)</cp:lastModifiedBy>
  <cp:revision>13</cp:revision>
  <dcterms:created xsi:type="dcterms:W3CDTF">2021-01-11T23:12:54Z</dcterms:created>
  <dcterms:modified xsi:type="dcterms:W3CDTF">2022-02-08T16:55:45Z</dcterms:modified>
</cp:coreProperties>
</file>