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4F4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2"/>
    <p:restoredTop sz="94679"/>
  </p:normalViewPr>
  <p:slideViewPr>
    <p:cSldViewPr snapToGrid="0" snapToObjects="1">
      <p:cViewPr>
        <p:scale>
          <a:sx n="150" d="100"/>
          <a:sy n="150" d="100"/>
        </p:scale>
        <p:origin x="7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caps21.icaps-conference.or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review.net/group?id=icaps-conference.org/ICAPS/2021/Workshop/XAIP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://xaip.mybluemix.net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49B88-C62A-3D43-A9AC-850FC5BC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3" y="41249"/>
            <a:ext cx="4798665" cy="20554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6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0" name="Rectangle 29">
            <a:hlinkClick r:id="rId8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FA1E8A-07B2-F143-94D9-C674B4750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110" t="-16081" b="-16954"/>
          <a:stretch/>
        </p:blipFill>
        <p:spPr>
          <a:xfrm>
            <a:off x="0" y="6896219"/>
            <a:ext cx="6858000" cy="2247781"/>
          </a:xfrm>
          <a:prstGeom prst="rect">
            <a:avLst/>
          </a:prstGeom>
          <a:solidFill>
            <a:srgbClr val="F4F4F4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64572-00D5-D94E-8CA4-BB0A98F6BEBC}"/>
              </a:ext>
            </a:extLst>
          </p:cNvPr>
          <p:cNvSpPr/>
          <p:nvPr/>
        </p:nvSpPr>
        <p:spPr>
          <a:xfrm>
            <a:off x="2334214" y="1828760"/>
            <a:ext cx="669582" cy="177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2290229" y="1784622"/>
            <a:ext cx="1857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5DFF"/>
                </a:solidFill>
                <a:latin typeface="+mj-lt"/>
                <a:hlinkClick r:id="rId10"/>
              </a:rPr>
              <a:t>http://</a:t>
            </a:r>
            <a:r>
              <a:rPr lang="en-US" sz="1050" dirty="0" err="1">
                <a:solidFill>
                  <a:srgbClr val="005DFF"/>
                </a:solidFill>
                <a:latin typeface="+mj-lt"/>
                <a:hlinkClick r:id="rId10"/>
              </a:rPr>
              <a:t>xaip.mybluemix.net</a:t>
            </a:r>
            <a:r>
              <a:rPr lang="en-US" sz="1050" dirty="0">
                <a:solidFill>
                  <a:srgbClr val="005DFF"/>
                </a:solidFill>
                <a:latin typeface="+mj-lt"/>
                <a:hlinkClick r:id="rId10"/>
              </a:rPr>
              <a:t>/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9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Sarath Sreedharan (Student)</cp:lastModifiedBy>
  <cp:revision>11</cp:revision>
  <dcterms:created xsi:type="dcterms:W3CDTF">2021-01-11T23:12:54Z</dcterms:created>
  <dcterms:modified xsi:type="dcterms:W3CDTF">2022-02-03T20:09:26Z</dcterms:modified>
</cp:coreProperties>
</file>