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3" r:id="rId8"/>
    <p:sldId id="261" r:id="rId9"/>
    <p:sldId id="263" r:id="rId10"/>
    <p:sldId id="265" r:id="rId11"/>
    <p:sldId id="264" r:id="rId12"/>
    <p:sldId id="277" r:id="rId13"/>
    <p:sldId id="278" r:id="rId14"/>
    <p:sldId id="279" r:id="rId15"/>
    <p:sldId id="280" r:id="rId16"/>
    <p:sldId id="262" r:id="rId17"/>
    <p:sldId id="267" r:id="rId18"/>
    <p:sldId id="274" r:id="rId19"/>
    <p:sldId id="275" r:id="rId20"/>
    <p:sldId id="268" r:id="rId21"/>
    <p:sldId id="269" r:id="rId22"/>
    <p:sldId id="270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AE6E8-481F-420A-97DB-C9F0AED883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5EA2A-8F47-4FDE-9E0D-9EAA39300CFB}">
      <dgm:prSet phldrT="[Text]"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F648A44E-AF7A-4189-B6E0-7DC8876A8AF4}" type="parTrans" cxnId="{C5E25A76-C28A-48D7-AECF-72241FE61552}">
      <dgm:prSet/>
      <dgm:spPr/>
      <dgm:t>
        <a:bodyPr/>
        <a:lstStyle/>
        <a:p>
          <a:endParaRPr lang="en-US"/>
        </a:p>
      </dgm:t>
    </dgm:pt>
    <dgm:pt modelId="{7458CC86-A958-4557-AE7E-5498BEF5C5F4}" type="sibTrans" cxnId="{C5E25A76-C28A-48D7-AECF-72241FE61552}">
      <dgm:prSet/>
      <dgm:spPr/>
      <dgm:t>
        <a:bodyPr/>
        <a:lstStyle/>
        <a:p>
          <a:endParaRPr lang="en-US"/>
        </a:p>
      </dgm:t>
    </dgm:pt>
    <dgm:pt modelId="{A43CA07E-FA80-4B3E-A325-C559DEB69217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D77269A6-CC98-4B37-AB8A-C7AA99CAE548}" type="parTrans" cxnId="{B19BDF78-D7F1-46D0-9514-B4AC547A343D}">
      <dgm:prSet/>
      <dgm:spPr/>
      <dgm:t>
        <a:bodyPr/>
        <a:lstStyle/>
        <a:p>
          <a:endParaRPr lang="en-US"/>
        </a:p>
      </dgm:t>
    </dgm:pt>
    <dgm:pt modelId="{60236E6A-5302-4A3A-BB00-614E4F3E8789}" type="sibTrans" cxnId="{B19BDF78-D7F1-46D0-9514-B4AC547A343D}">
      <dgm:prSet/>
      <dgm:spPr/>
      <dgm:t>
        <a:bodyPr/>
        <a:lstStyle/>
        <a:p>
          <a:endParaRPr lang="en-US"/>
        </a:p>
      </dgm:t>
    </dgm:pt>
    <dgm:pt modelId="{F7ACB0F8-4854-4601-B9E9-C226BC822D5A}">
      <dgm:prSet phldrT="[Text]"/>
      <dgm:spPr/>
      <dgm:t>
        <a:bodyPr/>
        <a:lstStyle/>
        <a:p>
          <a:r>
            <a:rPr lang="en-US" dirty="0" smtClean="0"/>
            <a:t>Background Research</a:t>
          </a:r>
          <a:endParaRPr lang="en-US" dirty="0"/>
        </a:p>
      </dgm:t>
    </dgm:pt>
    <dgm:pt modelId="{FE8AFA2A-928E-4776-8166-45B271494A7F}" type="parTrans" cxnId="{94D88C41-88BB-4BA7-901E-63849ECF5C47}">
      <dgm:prSet/>
      <dgm:spPr/>
      <dgm:t>
        <a:bodyPr/>
        <a:lstStyle/>
        <a:p>
          <a:endParaRPr lang="en-US"/>
        </a:p>
      </dgm:t>
    </dgm:pt>
    <dgm:pt modelId="{5ABC27B5-B029-4251-8701-60C5027AC5D3}" type="sibTrans" cxnId="{94D88C41-88BB-4BA7-901E-63849ECF5C47}">
      <dgm:prSet/>
      <dgm:spPr/>
      <dgm:t>
        <a:bodyPr/>
        <a:lstStyle/>
        <a:p>
          <a:endParaRPr lang="en-US"/>
        </a:p>
      </dgm:t>
    </dgm:pt>
    <dgm:pt modelId="{728F1B60-CDDF-4E85-B18A-B6542DFFC738}">
      <dgm:prSet phldrT="[Text]"/>
      <dgm:spPr/>
      <dgm:t>
        <a:bodyPr/>
        <a:lstStyle/>
        <a:p>
          <a:r>
            <a:rPr lang="en-US" dirty="0" smtClean="0"/>
            <a:t>Innovation</a:t>
          </a:r>
          <a:endParaRPr lang="en-US" dirty="0"/>
        </a:p>
      </dgm:t>
    </dgm:pt>
    <dgm:pt modelId="{19588DB6-99B3-4A63-8547-A595D88B9089}" type="parTrans" cxnId="{3CBFAAAD-6A76-4F91-9895-E8F537B472D4}">
      <dgm:prSet/>
      <dgm:spPr/>
      <dgm:t>
        <a:bodyPr/>
        <a:lstStyle/>
        <a:p>
          <a:endParaRPr lang="en-US"/>
        </a:p>
      </dgm:t>
    </dgm:pt>
    <dgm:pt modelId="{DE7E4D88-AEAA-4208-8CE2-435305A27F85}" type="sibTrans" cxnId="{3CBFAAAD-6A76-4F91-9895-E8F537B472D4}">
      <dgm:prSet/>
      <dgm:spPr/>
      <dgm:t>
        <a:bodyPr/>
        <a:lstStyle/>
        <a:p>
          <a:endParaRPr lang="en-US"/>
        </a:p>
      </dgm:t>
    </dgm:pt>
    <dgm:pt modelId="{3DC1AD80-626A-49DF-A136-0605379B7C97}">
      <dgm:prSet phldrT="[Text]"/>
      <dgm:spPr/>
      <dgm:t>
        <a:bodyPr/>
        <a:lstStyle/>
        <a:p>
          <a:r>
            <a:rPr lang="en-US" dirty="0" smtClean="0"/>
            <a:t>Work Division</a:t>
          </a:r>
          <a:endParaRPr lang="en-US" dirty="0"/>
        </a:p>
      </dgm:t>
    </dgm:pt>
    <dgm:pt modelId="{4946B058-1254-4888-BD97-40CB99BB359E}" type="parTrans" cxnId="{0B5B7AF8-3D49-4FDC-8657-B5A5ED0BB2DB}">
      <dgm:prSet/>
      <dgm:spPr/>
      <dgm:t>
        <a:bodyPr/>
        <a:lstStyle/>
        <a:p>
          <a:endParaRPr lang="en-US"/>
        </a:p>
      </dgm:t>
    </dgm:pt>
    <dgm:pt modelId="{507607ED-30F9-4A5E-8829-46A50D998074}" type="sibTrans" cxnId="{0B5B7AF8-3D49-4FDC-8657-B5A5ED0BB2DB}">
      <dgm:prSet/>
      <dgm:spPr/>
      <dgm:t>
        <a:bodyPr/>
        <a:lstStyle/>
        <a:p>
          <a:endParaRPr lang="en-US"/>
        </a:p>
      </dgm:t>
    </dgm:pt>
    <dgm:pt modelId="{52A9823B-AEFE-4B5A-8701-EFDE50B7284B}">
      <dgm:prSet phldrT="[Text]"/>
      <dgm:spPr/>
      <dgm:t>
        <a:bodyPr/>
        <a:lstStyle/>
        <a:p>
          <a:r>
            <a:rPr lang="en-US" dirty="0" smtClean="0"/>
            <a:t>Limitations</a:t>
          </a:r>
          <a:endParaRPr lang="en-US" dirty="0"/>
        </a:p>
      </dgm:t>
    </dgm:pt>
    <dgm:pt modelId="{A127CE6D-CC83-4126-8BA6-90CFA81F01B0}" type="parTrans" cxnId="{2BADBB4A-C11F-47D9-A83C-9AEA98D2FD86}">
      <dgm:prSet/>
      <dgm:spPr/>
      <dgm:t>
        <a:bodyPr/>
        <a:lstStyle/>
        <a:p>
          <a:endParaRPr lang="en-US"/>
        </a:p>
      </dgm:t>
    </dgm:pt>
    <dgm:pt modelId="{002FF582-E00A-427B-AEFC-8B08E87CB7B9}" type="sibTrans" cxnId="{2BADBB4A-C11F-47D9-A83C-9AEA98D2FD86}">
      <dgm:prSet/>
      <dgm:spPr/>
      <dgm:t>
        <a:bodyPr/>
        <a:lstStyle/>
        <a:p>
          <a:endParaRPr lang="en-US"/>
        </a:p>
      </dgm:t>
    </dgm:pt>
    <dgm:pt modelId="{5EC2350D-73FC-4AAA-8257-C50CBB31E40E}">
      <dgm:prSet phldrT="[Text]"/>
      <dgm:spPr/>
      <dgm:t>
        <a:bodyPr/>
        <a:lstStyle/>
        <a:p>
          <a:r>
            <a:rPr lang="en-US" dirty="0" smtClean="0"/>
            <a:t>Future Development</a:t>
          </a:r>
          <a:endParaRPr lang="en-US" dirty="0"/>
        </a:p>
      </dgm:t>
    </dgm:pt>
    <dgm:pt modelId="{FF5044C1-319E-4C83-BE3C-E84F70A4071F}" type="parTrans" cxnId="{0C157BFC-F158-4917-A048-3A84E809F11E}">
      <dgm:prSet/>
      <dgm:spPr/>
      <dgm:t>
        <a:bodyPr/>
        <a:lstStyle/>
        <a:p>
          <a:endParaRPr lang="en-US"/>
        </a:p>
      </dgm:t>
    </dgm:pt>
    <dgm:pt modelId="{8C7F7517-E778-4910-950E-6AB15436EE96}" type="sibTrans" cxnId="{0C157BFC-F158-4917-A048-3A84E809F11E}">
      <dgm:prSet/>
      <dgm:spPr/>
      <dgm:t>
        <a:bodyPr/>
        <a:lstStyle/>
        <a:p>
          <a:endParaRPr lang="en-US"/>
        </a:p>
      </dgm:t>
    </dgm:pt>
    <dgm:pt modelId="{5AC1FEC1-BE05-48A7-AB08-D778B0054216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95352101-A99F-441D-872C-6417702C85DF}" type="parTrans" cxnId="{7703F46C-DD3D-4FA3-B63F-EABBDB260049}">
      <dgm:prSet/>
      <dgm:spPr/>
      <dgm:t>
        <a:bodyPr/>
        <a:lstStyle/>
        <a:p>
          <a:endParaRPr lang="en-US"/>
        </a:p>
      </dgm:t>
    </dgm:pt>
    <dgm:pt modelId="{24EA79CC-DF09-4BE9-9BEE-93598C1061C8}" type="sibTrans" cxnId="{7703F46C-DD3D-4FA3-B63F-EABBDB260049}">
      <dgm:prSet/>
      <dgm:spPr/>
      <dgm:t>
        <a:bodyPr/>
        <a:lstStyle/>
        <a:p>
          <a:endParaRPr lang="en-US"/>
        </a:p>
      </dgm:t>
    </dgm:pt>
    <dgm:pt modelId="{5BBBE8E9-03DE-4891-97CC-73227962CAB6}">
      <dgm:prSet phldrT="[Text]"/>
      <dgm:spPr/>
      <dgm:t>
        <a:bodyPr/>
        <a:lstStyle/>
        <a:p>
          <a:r>
            <a:rPr lang="en-US" dirty="0" smtClean="0"/>
            <a:t>Explanation</a:t>
          </a:r>
          <a:endParaRPr lang="en-US" dirty="0"/>
        </a:p>
      </dgm:t>
    </dgm:pt>
    <dgm:pt modelId="{C53C1CE2-9FC1-45C4-ABB9-E40480EFAB92}" type="parTrans" cxnId="{55089480-FA5E-4DF8-B56E-0BF9DE4A0568}">
      <dgm:prSet/>
      <dgm:spPr/>
      <dgm:t>
        <a:bodyPr/>
        <a:lstStyle/>
        <a:p>
          <a:endParaRPr lang="en-US"/>
        </a:p>
      </dgm:t>
    </dgm:pt>
    <dgm:pt modelId="{4FEFC23C-BD3F-460B-B78E-6A3B62882587}" type="sibTrans" cxnId="{55089480-FA5E-4DF8-B56E-0BF9DE4A0568}">
      <dgm:prSet/>
      <dgm:spPr/>
      <dgm:t>
        <a:bodyPr/>
        <a:lstStyle/>
        <a:p>
          <a:endParaRPr lang="en-US"/>
        </a:p>
      </dgm:t>
    </dgm:pt>
    <dgm:pt modelId="{91EB81F8-2E28-4636-8D25-B245D43FA921}">
      <dgm:prSet phldrT="[Text]"/>
      <dgm:spPr/>
      <dgm:t>
        <a:bodyPr/>
        <a:lstStyle/>
        <a:p>
          <a:r>
            <a:rPr lang="en-US" dirty="0" smtClean="0"/>
            <a:t>Tools &amp; Programming Language</a:t>
          </a:r>
          <a:endParaRPr lang="en-US" dirty="0"/>
        </a:p>
      </dgm:t>
    </dgm:pt>
    <dgm:pt modelId="{E0A03DDB-FAC2-4126-A5B1-09AC375DD20A}" type="parTrans" cxnId="{391AA617-8F51-4D43-8095-F10617CD9C83}">
      <dgm:prSet/>
      <dgm:spPr/>
      <dgm:t>
        <a:bodyPr/>
        <a:lstStyle/>
        <a:p>
          <a:endParaRPr lang="en-US"/>
        </a:p>
      </dgm:t>
    </dgm:pt>
    <dgm:pt modelId="{2B505F65-3CE9-4A2B-B1DC-362AB49B42B7}" type="sibTrans" cxnId="{391AA617-8F51-4D43-8095-F10617CD9C83}">
      <dgm:prSet/>
      <dgm:spPr/>
      <dgm:t>
        <a:bodyPr/>
        <a:lstStyle/>
        <a:p>
          <a:endParaRPr lang="en-US"/>
        </a:p>
      </dgm:t>
    </dgm:pt>
    <dgm:pt modelId="{E0B0522A-FE63-4046-BBA4-E00CE90B4859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872D9051-420B-4D86-9B7D-AD13BB50A67B}" type="parTrans" cxnId="{62BE34B8-AFC5-4830-AE81-B405CBE7AD0D}">
      <dgm:prSet/>
      <dgm:spPr/>
      <dgm:t>
        <a:bodyPr/>
        <a:lstStyle/>
        <a:p>
          <a:endParaRPr lang="en-US"/>
        </a:p>
      </dgm:t>
    </dgm:pt>
    <dgm:pt modelId="{1CFE0858-A02A-449B-A5D5-B6E590647104}" type="sibTrans" cxnId="{62BE34B8-AFC5-4830-AE81-B405CBE7AD0D}">
      <dgm:prSet/>
      <dgm:spPr/>
      <dgm:t>
        <a:bodyPr/>
        <a:lstStyle/>
        <a:p>
          <a:endParaRPr lang="en-US"/>
        </a:p>
      </dgm:t>
    </dgm:pt>
    <dgm:pt modelId="{E193F104-2FE4-46EA-847B-EFA63C22BEAF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C3DF03C7-3529-4278-9F46-B60789E241CD}" type="parTrans" cxnId="{4A819E0C-C93F-49D7-A0BC-47682F05CF77}">
      <dgm:prSet/>
      <dgm:spPr/>
      <dgm:t>
        <a:bodyPr/>
        <a:lstStyle/>
        <a:p>
          <a:endParaRPr lang="en-US"/>
        </a:p>
      </dgm:t>
    </dgm:pt>
    <dgm:pt modelId="{FB0378C7-E2D9-4717-8172-C62211D108F4}" type="sibTrans" cxnId="{4A819E0C-C93F-49D7-A0BC-47682F05CF77}">
      <dgm:prSet/>
      <dgm:spPr/>
      <dgm:t>
        <a:bodyPr/>
        <a:lstStyle/>
        <a:p>
          <a:endParaRPr lang="en-US"/>
        </a:p>
      </dgm:t>
    </dgm:pt>
    <dgm:pt modelId="{1A963118-874A-4C96-BA9D-F105BE920B33}">
      <dgm:prSet phldrT="[Text]"/>
      <dgm:spPr/>
      <dgm:t>
        <a:bodyPr/>
        <a:lstStyle/>
        <a:p>
          <a:r>
            <a:rPr lang="en-US" smtClean="0"/>
            <a:t>Comparison with existing solutions</a:t>
          </a:r>
          <a:endParaRPr lang="en-US" dirty="0"/>
        </a:p>
      </dgm:t>
    </dgm:pt>
    <dgm:pt modelId="{ABE24AC7-2538-411E-B460-3B77166732F3}" type="parTrans" cxnId="{D3E18332-7BBF-458E-B5C4-986121E40A94}">
      <dgm:prSet/>
      <dgm:spPr/>
      <dgm:t>
        <a:bodyPr/>
        <a:lstStyle/>
        <a:p>
          <a:endParaRPr lang="en-US"/>
        </a:p>
      </dgm:t>
    </dgm:pt>
    <dgm:pt modelId="{50AC4784-F7D7-4295-B1DD-8F87A406298F}" type="sibTrans" cxnId="{D3E18332-7BBF-458E-B5C4-986121E40A94}">
      <dgm:prSet/>
      <dgm:spPr/>
      <dgm:t>
        <a:bodyPr/>
        <a:lstStyle/>
        <a:p>
          <a:endParaRPr lang="en-US"/>
        </a:p>
      </dgm:t>
    </dgm:pt>
    <dgm:pt modelId="{7FD75757-CB4F-459F-B379-30391221EE60}">
      <dgm:prSet phldrT="[Text]"/>
      <dgm:spPr/>
      <dgm:t>
        <a:bodyPr/>
        <a:lstStyle/>
        <a:p>
          <a:r>
            <a:rPr lang="en-US" smtClean="0"/>
            <a:t>Major Problems</a:t>
          </a:r>
          <a:endParaRPr lang="en-US" dirty="0"/>
        </a:p>
      </dgm:t>
    </dgm:pt>
    <dgm:pt modelId="{6B72B57D-7B03-4B07-A831-9DBA19725CCD}" type="parTrans" cxnId="{9D229A0D-AEC6-432F-9CF4-A3DDC58E7ABC}">
      <dgm:prSet/>
      <dgm:spPr/>
      <dgm:t>
        <a:bodyPr/>
        <a:lstStyle/>
        <a:p>
          <a:endParaRPr lang="en-US"/>
        </a:p>
      </dgm:t>
    </dgm:pt>
    <dgm:pt modelId="{C70D329B-D760-4817-9490-122B0DF6E07E}" type="sibTrans" cxnId="{9D229A0D-AEC6-432F-9CF4-A3DDC58E7ABC}">
      <dgm:prSet/>
      <dgm:spPr/>
      <dgm:t>
        <a:bodyPr/>
        <a:lstStyle/>
        <a:p>
          <a:endParaRPr lang="en-US"/>
        </a:p>
      </dgm:t>
    </dgm:pt>
    <dgm:pt modelId="{438FB299-CC20-45C5-8CF0-D59872E9E27B}" type="pres">
      <dgm:prSet presAssocID="{53DAE6E8-481F-420A-97DB-C9F0AED883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C743C-A76C-4276-8269-EA76919FB78C}" type="pres">
      <dgm:prSet presAssocID="{A1C5EA2A-8F47-4FDE-9E0D-9EAA39300CFB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170D8-86BB-4F2F-BF5B-31D0CD893175}" type="pres">
      <dgm:prSet presAssocID="{7458CC86-A958-4557-AE7E-5498BEF5C5F4}" presName="sibTrans" presStyleCnt="0"/>
      <dgm:spPr/>
    </dgm:pt>
    <dgm:pt modelId="{45DC02CB-3129-4870-BE67-247F58F00F56}" type="pres">
      <dgm:prSet presAssocID="{A43CA07E-FA80-4B3E-A325-C559DEB69217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D3D83-B6E2-4A8C-AFF9-2BD8CAF54444}" type="pres">
      <dgm:prSet presAssocID="{60236E6A-5302-4A3A-BB00-614E4F3E8789}" presName="sibTrans" presStyleCnt="0"/>
      <dgm:spPr/>
    </dgm:pt>
    <dgm:pt modelId="{9D4001EF-8BA3-42B5-AA8A-33167ED66CC7}" type="pres">
      <dgm:prSet presAssocID="{F7ACB0F8-4854-4601-B9E9-C226BC822D5A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7E638-1FB7-4A99-A5FC-F6138E115891}" type="pres">
      <dgm:prSet presAssocID="{5ABC27B5-B029-4251-8701-60C5027AC5D3}" presName="sibTrans" presStyleCnt="0"/>
      <dgm:spPr/>
    </dgm:pt>
    <dgm:pt modelId="{AA409E43-A5F1-4220-8841-AD90F397F12A}" type="pres">
      <dgm:prSet presAssocID="{91EB81F8-2E28-4636-8D25-B245D43FA921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5C93A-4690-4281-A4A6-426032F1D569}" type="pres">
      <dgm:prSet presAssocID="{2B505F65-3CE9-4A2B-B1DC-362AB49B42B7}" presName="sibTrans" presStyleCnt="0"/>
      <dgm:spPr/>
    </dgm:pt>
    <dgm:pt modelId="{06638022-F62F-4434-86B2-1D0689AE8192}" type="pres">
      <dgm:prSet presAssocID="{728F1B60-CDDF-4E85-B18A-B6542DFFC738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126AC-E7D6-4565-BDC7-286995D484A9}" type="pres">
      <dgm:prSet presAssocID="{DE7E4D88-AEAA-4208-8CE2-435305A27F85}" presName="sibTrans" presStyleCnt="0"/>
      <dgm:spPr/>
    </dgm:pt>
    <dgm:pt modelId="{24AD0E88-5526-4CC1-95A4-4EE66C65E80D}" type="pres">
      <dgm:prSet presAssocID="{E193F104-2FE4-46EA-847B-EFA63C22BEAF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C007A-EB25-47ED-8DE7-AE85B87B2786}" type="pres">
      <dgm:prSet presAssocID="{FB0378C7-E2D9-4717-8172-C62211D108F4}" presName="sibTrans" presStyleCnt="0"/>
      <dgm:spPr/>
    </dgm:pt>
    <dgm:pt modelId="{FDAE7A09-B73F-4ABC-ABF2-C60D092813CB}" type="pres">
      <dgm:prSet presAssocID="{5AC1FEC1-BE05-48A7-AB08-D778B0054216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B2A80-0EA2-4F43-A4BB-A0BFDAC8D7D7}" type="pres">
      <dgm:prSet presAssocID="{24EA79CC-DF09-4BE9-9BEE-93598C1061C8}" presName="sibTrans" presStyleCnt="0"/>
      <dgm:spPr/>
    </dgm:pt>
    <dgm:pt modelId="{E2D0CFB6-D341-483F-8905-FEEA78C3D1CF}" type="pres">
      <dgm:prSet presAssocID="{7FD75757-CB4F-459F-B379-30391221EE60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02DB4-CEF4-4FAC-A23E-BC11D3594921}" type="pres">
      <dgm:prSet presAssocID="{C70D329B-D760-4817-9490-122B0DF6E07E}" presName="sibTrans" presStyleCnt="0"/>
      <dgm:spPr/>
    </dgm:pt>
    <dgm:pt modelId="{DDB38CD9-03D0-4C48-9C7E-115A48E5E84B}" type="pres">
      <dgm:prSet presAssocID="{5BBBE8E9-03DE-4891-97CC-73227962CAB6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F4881-B49A-489C-9998-4CBE5FBFE7D9}" type="pres">
      <dgm:prSet presAssocID="{4FEFC23C-BD3F-460B-B78E-6A3B62882587}" presName="sibTrans" presStyleCnt="0"/>
      <dgm:spPr/>
    </dgm:pt>
    <dgm:pt modelId="{E32013C8-90B7-4A58-84C3-7EF7AD60AB4E}" type="pres">
      <dgm:prSet presAssocID="{1A963118-874A-4C96-BA9D-F105BE920B33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AF4CB-E066-475E-A904-EDDC148B149A}" type="pres">
      <dgm:prSet presAssocID="{50AC4784-F7D7-4295-B1DD-8F87A406298F}" presName="sibTrans" presStyleCnt="0"/>
      <dgm:spPr/>
    </dgm:pt>
    <dgm:pt modelId="{705A2C64-9C8D-49EB-8912-2991D6CEEBD6}" type="pres">
      <dgm:prSet presAssocID="{E0B0522A-FE63-4046-BBA4-E00CE90B4859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3747C-123A-470B-8E10-C552FD77FDED}" type="pres">
      <dgm:prSet presAssocID="{1CFE0858-A02A-449B-A5D5-B6E590647104}" presName="sibTrans" presStyleCnt="0"/>
      <dgm:spPr/>
    </dgm:pt>
    <dgm:pt modelId="{202FD1FE-CF91-4161-A9E0-9544DC730CED}" type="pres">
      <dgm:prSet presAssocID="{3DC1AD80-626A-49DF-A136-0605379B7C97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A71D6-948E-4F6F-B587-4A7E86243E31}" type="pres">
      <dgm:prSet presAssocID="{507607ED-30F9-4A5E-8829-46A50D998074}" presName="sibTrans" presStyleCnt="0"/>
      <dgm:spPr/>
    </dgm:pt>
    <dgm:pt modelId="{08BD53D1-E458-4721-89C9-9EE6FFC7DCA3}" type="pres">
      <dgm:prSet presAssocID="{52A9823B-AEFE-4B5A-8701-EFDE50B7284B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51C75-7888-411E-9F88-9A1491FB6906}" type="pres">
      <dgm:prSet presAssocID="{002FF582-E00A-427B-AEFC-8B08E87CB7B9}" presName="sibTrans" presStyleCnt="0"/>
      <dgm:spPr/>
    </dgm:pt>
    <dgm:pt modelId="{36B78E15-A9AA-4E5E-8009-0E80C3763A55}" type="pres">
      <dgm:prSet presAssocID="{5EC2350D-73FC-4AAA-8257-C50CBB31E40E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AA038F-F500-4884-8366-75A34FFBE486}" type="presOf" srcId="{5BBBE8E9-03DE-4891-97CC-73227962CAB6}" destId="{DDB38CD9-03D0-4C48-9C7E-115A48E5E84B}" srcOrd="0" destOrd="0" presId="urn:microsoft.com/office/officeart/2005/8/layout/default"/>
    <dgm:cxn modelId="{E2C79346-1F1E-4C5C-AE3B-526CA0ABA665}" type="presOf" srcId="{53DAE6E8-481F-420A-97DB-C9F0AED883AA}" destId="{438FB299-CC20-45C5-8CF0-D59872E9E27B}" srcOrd="0" destOrd="0" presId="urn:microsoft.com/office/officeart/2005/8/layout/default"/>
    <dgm:cxn modelId="{9D229A0D-AEC6-432F-9CF4-A3DDC58E7ABC}" srcId="{53DAE6E8-481F-420A-97DB-C9F0AED883AA}" destId="{7FD75757-CB4F-459F-B379-30391221EE60}" srcOrd="7" destOrd="0" parTransId="{6B72B57D-7B03-4B07-A831-9DBA19725CCD}" sibTransId="{C70D329B-D760-4817-9490-122B0DF6E07E}"/>
    <dgm:cxn modelId="{62BE34B8-AFC5-4830-AE81-B405CBE7AD0D}" srcId="{53DAE6E8-481F-420A-97DB-C9F0AED883AA}" destId="{E0B0522A-FE63-4046-BBA4-E00CE90B4859}" srcOrd="10" destOrd="0" parTransId="{872D9051-420B-4D86-9B7D-AD13BB50A67B}" sibTransId="{1CFE0858-A02A-449B-A5D5-B6E590647104}"/>
    <dgm:cxn modelId="{55089480-FA5E-4DF8-B56E-0BF9DE4A0568}" srcId="{53DAE6E8-481F-420A-97DB-C9F0AED883AA}" destId="{5BBBE8E9-03DE-4891-97CC-73227962CAB6}" srcOrd="8" destOrd="0" parTransId="{C53C1CE2-9FC1-45C4-ABB9-E40480EFAB92}" sibTransId="{4FEFC23C-BD3F-460B-B78E-6A3B62882587}"/>
    <dgm:cxn modelId="{0B5B7AF8-3D49-4FDC-8657-B5A5ED0BB2DB}" srcId="{53DAE6E8-481F-420A-97DB-C9F0AED883AA}" destId="{3DC1AD80-626A-49DF-A136-0605379B7C97}" srcOrd="11" destOrd="0" parTransId="{4946B058-1254-4888-BD97-40CB99BB359E}" sibTransId="{507607ED-30F9-4A5E-8829-46A50D998074}"/>
    <dgm:cxn modelId="{0C6CE9C4-2CDD-4561-A430-94980D075F17}" type="presOf" srcId="{5AC1FEC1-BE05-48A7-AB08-D778B0054216}" destId="{FDAE7A09-B73F-4ABC-ABF2-C60D092813CB}" srcOrd="0" destOrd="0" presId="urn:microsoft.com/office/officeart/2005/8/layout/default"/>
    <dgm:cxn modelId="{95121006-4A59-4D2D-B0ED-F5F5391CCE21}" type="presOf" srcId="{7FD75757-CB4F-459F-B379-30391221EE60}" destId="{E2D0CFB6-D341-483F-8905-FEEA78C3D1CF}" srcOrd="0" destOrd="0" presId="urn:microsoft.com/office/officeart/2005/8/layout/default"/>
    <dgm:cxn modelId="{B8A2F231-1E83-467B-95F0-29C6F854A3FF}" type="presOf" srcId="{E193F104-2FE4-46EA-847B-EFA63C22BEAF}" destId="{24AD0E88-5526-4CC1-95A4-4EE66C65E80D}" srcOrd="0" destOrd="0" presId="urn:microsoft.com/office/officeart/2005/8/layout/default"/>
    <dgm:cxn modelId="{D0063A97-4366-4A4A-81EE-BE8EAB4820A7}" type="presOf" srcId="{A1C5EA2A-8F47-4FDE-9E0D-9EAA39300CFB}" destId="{A96C743C-A76C-4276-8269-EA76919FB78C}" srcOrd="0" destOrd="0" presId="urn:microsoft.com/office/officeart/2005/8/layout/default"/>
    <dgm:cxn modelId="{3CBFAAAD-6A76-4F91-9895-E8F537B472D4}" srcId="{53DAE6E8-481F-420A-97DB-C9F0AED883AA}" destId="{728F1B60-CDDF-4E85-B18A-B6542DFFC738}" srcOrd="4" destOrd="0" parTransId="{19588DB6-99B3-4A63-8547-A595D88B9089}" sibTransId="{DE7E4D88-AEAA-4208-8CE2-435305A27F85}"/>
    <dgm:cxn modelId="{391AA617-8F51-4D43-8095-F10617CD9C83}" srcId="{53DAE6E8-481F-420A-97DB-C9F0AED883AA}" destId="{91EB81F8-2E28-4636-8D25-B245D43FA921}" srcOrd="3" destOrd="0" parTransId="{E0A03DDB-FAC2-4126-A5B1-09AC375DD20A}" sibTransId="{2B505F65-3CE9-4A2B-B1DC-362AB49B42B7}"/>
    <dgm:cxn modelId="{9A00FCE4-7FB6-4B0B-8069-DFCCCBE31A7F}" type="presOf" srcId="{F7ACB0F8-4854-4601-B9E9-C226BC822D5A}" destId="{9D4001EF-8BA3-42B5-AA8A-33167ED66CC7}" srcOrd="0" destOrd="0" presId="urn:microsoft.com/office/officeart/2005/8/layout/default"/>
    <dgm:cxn modelId="{7703F46C-DD3D-4FA3-B63F-EABBDB260049}" srcId="{53DAE6E8-481F-420A-97DB-C9F0AED883AA}" destId="{5AC1FEC1-BE05-48A7-AB08-D778B0054216}" srcOrd="6" destOrd="0" parTransId="{95352101-A99F-441D-872C-6417702C85DF}" sibTransId="{24EA79CC-DF09-4BE9-9BEE-93598C1061C8}"/>
    <dgm:cxn modelId="{C5E25A76-C28A-48D7-AECF-72241FE61552}" srcId="{53DAE6E8-481F-420A-97DB-C9F0AED883AA}" destId="{A1C5EA2A-8F47-4FDE-9E0D-9EAA39300CFB}" srcOrd="0" destOrd="0" parTransId="{F648A44E-AF7A-4189-B6E0-7DC8876A8AF4}" sibTransId="{7458CC86-A958-4557-AE7E-5498BEF5C5F4}"/>
    <dgm:cxn modelId="{C0CD564D-5F97-48B4-B4C2-281C3411EE63}" type="presOf" srcId="{5EC2350D-73FC-4AAA-8257-C50CBB31E40E}" destId="{36B78E15-A9AA-4E5E-8009-0E80C3763A55}" srcOrd="0" destOrd="0" presId="urn:microsoft.com/office/officeart/2005/8/layout/default"/>
    <dgm:cxn modelId="{2BADBB4A-C11F-47D9-A83C-9AEA98D2FD86}" srcId="{53DAE6E8-481F-420A-97DB-C9F0AED883AA}" destId="{52A9823B-AEFE-4B5A-8701-EFDE50B7284B}" srcOrd="12" destOrd="0" parTransId="{A127CE6D-CC83-4126-8BA6-90CFA81F01B0}" sibTransId="{002FF582-E00A-427B-AEFC-8B08E87CB7B9}"/>
    <dgm:cxn modelId="{11A99712-1FB6-49CF-9670-602A29BC13B0}" type="presOf" srcId="{A43CA07E-FA80-4B3E-A325-C559DEB69217}" destId="{45DC02CB-3129-4870-BE67-247F58F00F56}" srcOrd="0" destOrd="0" presId="urn:microsoft.com/office/officeart/2005/8/layout/default"/>
    <dgm:cxn modelId="{0C157BFC-F158-4917-A048-3A84E809F11E}" srcId="{53DAE6E8-481F-420A-97DB-C9F0AED883AA}" destId="{5EC2350D-73FC-4AAA-8257-C50CBB31E40E}" srcOrd="13" destOrd="0" parTransId="{FF5044C1-319E-4C83-BE3C-E84F70A4071F}" sibTransId="{8C7F7517-E778-4910-950E-6AB15436EE96}"/>
    <dgm:cxn modelId="{94D88C41-88BB-4BA7-901E-63849ECF5C47}" srcId="{53DAE6E8-481F-420A-97DB-C9F0AED883AA}" destId="{F7ACB0F8-4854-4601-B9E9-C226BC822D5A}" srcOrd="2" destOrd="0" parTransId="{FE8AFA2A-928E-4776-8166-45B271494A7F}" sibTransId="{5ABC27B5-B029-4251-8701-60C5027AC5D3}"/>
    <dgm:cxn modelId="{4A819E0C-C93F-49D7-A0BC-47682F05CF77}" srcId="{53DAE6E8-481F-420A-97DB-C9F0AED883AA}" destId="{E193F104-2FE4-46EA-847B-EFA63C22BEAF}" srcOrd="5" destOrd="0" parTransId="{C3DF03C7-3529-4278-9F46-B60789E241CD}" sibTransId="{FB0378C7-E2D9-4717-8172-C62211D108F4}"/>
    <dgm:cxn modelId="{A770C444-B84B-40FA-856D-18388A85597C}" type="presOf" srcId="{728F1B60-CDDF-4E85-B18A-B6542DFFC738}" destId="{06638022-F62F-4434-86B2-1D0689AE8192}" srcOrd="0" destOrd="0" presId="urn:microsoft.com/office/officeart/2005/8/layout/default"/>
    <dgm:cxn modelId="{942CF916-329D-48FB-B7F0-73EC1EB7DA39}" type="presOf" srcId="{3DC1AD80-626A-49DF-A136-0605379B7C97}" destId="{202FD1FE-CF91-4161-A9E0-9544DC730CED}" srcOrd="0" destOrd="0" presId="urn:microsoft.com/office/officeart/2005/8/layout/default"/>
    <dgm:cxn modelId="{B19BDF78-D7F1-46D0-9514-B4AC547A343D}" srcId="{53DAE6E8-481F-420A-97DB-C9F0AED883AA}" destId="{A43CA07E-FA80-4B3E-A325-C559DEB69217}" srcOrd="1" destOrd="0" parTransId="{D77269A6-CC98-4B37-AB8A-C7AA99CAE548}" sibTransId="{60236E6A-5302-4A3A-BB00-614E4F3E8789}"/>
    <dgm:cxn modelId="{9EDE1726-C1DB-4BEE-B2C6-33F258F08E41}" type="presOf" srcId="{91EB81F8-2E28-4636-8D25-B245D43FA921}" destId="{AA409E43-A5F1-4220-8841-AD90F397F12A}" srcOrd="0" destOrd="0" presId="urn:microsoft.com/office/officeart/2005/8/layout/default"/>
    <dgm:cxn modelId="{D3E18332-7BBF-458E-B5C4-986121E40A94}" srcId="{53DAE6E8-481F-420A-97DB-C9F0AED883AA}" destId="{1A963118-874A-4C96-BA9D-F105BE920B33}" srcOrd="9" destOrd="0" parTransId="{ABE24AC7-2538-411E-B460-3B77166732F3}" sibTransId="{50AC4784-F7D7-4295-B1DD-8F87A406298F}"/>
    <dgm:cxn modelId="{0105695C-B302-4C31-B2FA-8C1369D424C3}" type="presOf" srcId="{52A9823B-AEFE-4B5A-8701-EFDE50B7284B}" destId="{08BD53D1-E458-4721-89C9-9EE6FFC7DCA3}" srcOrd="0" destOrd="0" presId="urn:microsoft.com/office/officeart/2005/8/layout/default"/>
    <dgm:cxn modelId="{FDD94DF4-8DEE-446A-80B5-D37C34461DEC}" type="presOf" srcId="{E0B0522A-FE63-4046-BBA4-E00CE90B4859}" destId="{705A2C64-9C8D-49EB-8912-2991D6CEEBD6}" srcOrd="0" destOrd="0" presId="urn:microsoft.com/office/officeart/2005/8/layout/default"/>
    <dgm:cxn modelId="{66B1EE00-3D50-4B8A-8EB8-D4CF7B67A23B}" type="presOf" srcId="{1A963118-874A-4C96-BA9D-F105BE920B33}" destId="{E32013C8-90B7-4A58-84C3-7EF7AD60AB4E}" srcOrd="0" destOrd="0" presId="urn:microsoft.com/office/officeart/2005/8/layout/default"/>
    <dgm:cxn modelId="{2F254BE5-8015-47E1-8675-79E4E3484367}" type="presParOf" srcId="{438FB299-CC20-45C5-8CF0-D59872E9E27B}" destId="{A96C743C-A76C-4276-8269-EA76919FB78C}" srcOrd="0" destOrd="0" presId="urn:microsoft.com/office/officeart/2005/8/layout/default"/>
    <dgm:cxn modelId="{DB2284E6-191C-416C-A462-66DE29381510}" type="presParOf" srcId="{438FB299-CC20-45C5-8CF0-D59872E9E27B}" destId="{D72170D8-86BB-4F2F-BF5B-31D0CD893175}" srcOrd="1" destOrd="0" presId="urn:microsoft.com/office/officeart/2005/8/layout/default"/>
    <dgm:cxn modelId="{808D8E29-1FF3-4EC7-8A63-DA395B715867}" type="presParOf" srcId="{438FB299-CC20-45C5-8CF0-D59872E9E27B}" destId="{45DC02CB-3129-4870-BE67-247F58F00F56}" srcOrd="2" destOrd="0" presId="urn:microsoft.com/office/officeart/2005/8/layout/default"/>
    <dgm:cxn modelId="{3F76DC2C-1BC6-46D8-A23A-E8E77658D03C}" type="presParOf" srcId="{438FB299-CC20-45C5-8CF0-D59872E9E27B}" destId="{6F8D3D83-B6E2-4A8C-AFF9-2BD8CAF54444}" srcOrd="3" destOrd="0" presId="urn:microsoft.com/office/officeart/2005/8/layout/default"/>
    <dgm:cxn modelId="{FDD48F2D-6360-474C-9769-9FACBD0380B6}" type="presParOf" srcId="{438FB299-CC20-45C5-8CF0-D59872E9E27B}" destId="{9D4001EF-8BA3-42B5-AA8A-33167ED66CC7}" srcOrd="4" destOrd="0" presId="urn:microsoft.com/office/officeart/2005/8/layout/default"/>
    <dgm:cxn modelId="{13B7C0D2-01CE-4695-9A3C-32AF6D20672F}" type="presParOf" srcId="{438FB299-CC20-45C5-8CF0-D59872E9E27B}" destId="{6517E638-1FB7-4A99-A5FC-F6138E115891}" srcOrd="5" destOrd="0" presId="urn:microsoft.com/office/officeart/2005/8/layout/default"/>
    <dgm:cxn modelId="{75ED0C37-165A-457C-AEC8-3B0C7CC1BE61}" type="presParOf" srcId="{438FB299-CC20-45C5-8CF0-D59872E9E27B}" destId="{AA409E43-A5F1-4220-8841-AD90F397F12A}" srcOrd="6" destOrd="0" presId="urn:microsoft.com/office/officeart/2005/8/layout/default"/>
    <dgm:cxn modelId="{0E0FFE67-2DB4-4DBA-8D77-7FB2DCCE18CC}" type="presParOf" srcId="{438FB299-CC20-45C5-8CF0-D59872E9E27B}" destId="{1C65C93A-4690-4281-A4A6-426032F1D569}" srcOrd="7" destOrd="0" presId="urn:microsoft.com/office/officeart/2005/8/layout/default"/>
    <dgm:cxn modelId="{4504F36E-D60A-4FBD-9EAC-53D579BFAAAB}" type="presParOf" srcId="{438FB299-CC20-45C5-8CF0-D59872E9E27B}" destId="{06638022-F62F-4434-86B2-1D0689AE8192}" srcOrd="8" destOrd="0" presId="urn:microsoft.com/office/officeart/2005/8/layout/default"/>
    <dgm:cxn modelId="{E80C6499-8991-42F7-95D2-9B990CE471EA}" type="presParOf" srcId="{438FB299-CC20-45C5-8CF0-D59872E9E27B}" destId="{1DC126AC-E7D6-4565-BDC7-286995D484A9}" srcOrd="9" destOrd="0" presId="urn:microsoft.com/office/officeart/2005/8/layout/default"/>
    <dgm:cxn modelId="{38713150-3BEC-4317-9DF9-453B08BC8AA0}" type="presParOf" srcId="{438FB299-CC20-45C5-8CF0-D59872E9E27B}" destId="{24AD0E88-5526-4CC1-95A4-4EE66C65E80D}" srcOrd="10" destOrd="0" presId="urn:microsoft.com/office/officeart/2005/8/layout/default"/>
    <dgm:cxn modelId="{54DD45AD-23EA-415A-9F88-F6EF6B2C704C}" type="presParOf" srcId="{438FB299-CC20-45C5-8CF0-D59872E9E27B}" destId="{CDAC007A-EB25-47ED-8DE7-AE85B87B2786}" srcOrd="11" destOrd="0" presId="urn:microsoft.com/office/officeart/2005/8/layout/default"/>
    <dgm:cxn modelId="{3E56FF41-A614-473E-9EF8-6A8DA2ABBEB1}" type="presParOf" srcId="{438FB299-CC20-45C5-8CF0-D59872E9E27B}" destId="{FDAE7A09-B73F-4ABC-ABF2-C60D092813CB}" srcOrd="12" destOrd="0" presId="urn:microsoft.com/office/officeart/2005/8/layout/default"/>
    <dgm:cxn modelId="{4C600069-EF28-46C6-BD63-58160B72E769}" type="presParOf" srcId="{438FB299-CC20-45C5-8CF0-D59872E9E27B}" destId="{7D7B2A80-0EA2-4F43-A4BB-A0BFDAC8D7D7}" srcOrd="13" destOrd="0" presId="urn:microsoft.com/office/officeart/2005/8/layout/default"/>
    <dgm:cxn modelId="{4F759873-104B-4B8A-9DBB-9DC377901AD2}" type="presParOf" srcId="{438FB299-CC20-45C5-8CF0-D59872E9E27B}" destId="{E2D0CFB6-D341-483F-8905-FEEA78C3D1CF}" srcOrd="14" destOrd="0" presId="urn:microsoft.com/office/officeart/2005/8/layout/default"/>
    <dgm:cxn modelId="{7C602D6E-57A6-4095-B0B7-C2138C00A995}" type="presParOf" srcId="{438FB299-CC20-45C5-8CF0-D59872E9E27B}" destId="{5EF02DB4-CEF4-4FAC-A23E-BC11D3594921}" srcOrd="15" destOrd="0" presId="urn:microsoft.com/office/officeart/2005/8/layout/default"/>
    <dgm:cxn modelId="{81AE588C-E4B9-4792-9D8F-2BD5825A21AE}" type="presParOf" srcId="{438FB299-CC20-45C5-8CF0-D59872E9E27B}" destId="{DDB38CD9-03D0-4C48-9C7E-115A48E5E84B}" srcOrd="16" destOrd="0" presId="urn:microsoft.com/office/officeart/2005/8/layout/default"/>
    <dgm:cxn modelId="{199CEEF6-AEF6-491D-BF29-B931F229284E}" type="presParOf" srcId="{438FB299-CC20-45C5-8CF0-D59872E9E27B}" destId="{BC7F4881-B49A-489C-9998-4CBE5FBFE7D9}" srcOrd="17" destOrd="0" presId="urn:microsoft.com/office/officeart/2005/8/layout/default"/>
    <dgm:cxn modelId="{A91BF0F9-7F00-48BC-BB5B-C54245BAC2E6}" type="presParOf" srcId="{438FB299-CC20-45C5-8CF0-D59872E9E27B}" destId="{E32013C8-90B7-4A58-84C3-7EF7AD60AB4E}" srcOrd="18" destOrd="0" presId="urn:microsoft.com/office/officeart/2005/8/layout/default"/>
    <dgm:cxn modelId="{4E6DD825-C230-4BE6-AC7A-809757A691E5}" type="presParOf" srcId="{438FB299-CC20-45C5-8CF0-D59872E9E27B}" destId="{5A8AF4CB-E066-475E-A904-EDDC148B149A}" srcOrd="19" destOrd="0" presId="urn:microsoft.com/office/officeart/2005/8/layout/default"/>
    <dgm:cxn modelId="{A827781E-7653-46B4-9065-B76746146D7F}" type="presParOf" srcId="{438FB299-CC20-45C5-8CF0-D59872E9E27B}" destId="{705A2C64-9C8D-49EB-8912-2991D6CEEBD6}" srcOrd="20" destOrd="0" presId="urn:microsoft.com/office/officeart/2005/8/layout/default"/>
    <dgm:cxn modelId="{33358B89-0FA8-4266-9E7A-6DD465156510}" type="presParOf" srcId="{438FB299-CC20-45C5-8CF0-D59872E9E27B}" destId="{4F63747C-123A-470B-8E10-C552FD77FDED}" srcOrd="21" destOrd="0" presId="urn:microsoft.com/office/officeart/2005/8/layout/default"/>
    <dgm:cxn modelId="{1C808897-E177-467A-BFBE-52C8CA467D99}" type="presParOf" srcId="{438FB299-CC20-45C5-8CF0-D59872E9E27B}" destId="{202FD1FE-CF91-4161-A9E0-9544DC730CED}" srcOrd="22" destOrd="0" presId="urn:microsoft.com/office/officeart/2005/8/layout/default"/>
    <dgm:cxn modelId="{7E49BC30-44FF-4E44-8465-B2132957E7B4}" type="presParOf" srcId="{438FB299-CC20-45C5-8CF0-D59872E9E27B}" destId="{0B4A71D6-948E-4F6F-B587-4A7E86243E31}" srcOrd="23" destOrd="0" presId="urn:microsoft.com/office/officeart/2005/8/layout/default"/>
    <dgm:cxn modelId="{DA6DEC91-B1F9-4DBE-8EFF-A80238AE36B0}" type="presParOf" srcId="{438FB299-CC20-45C5-8CF0-D59872E9E27B}" destId="{08BD53D1-E458-4721-89C9-9EE6FFC7DCA3}" srcOrd="24" destOrd="0" presId="urn:microsoft.com/office/officeart/2005/8/layout/default"/>
    <dgm:cxn modelId="{EE20193E-F5BE-42AF-95F1-0DB0D2F6C571}" type="presParOf" srcId="{438FB299-CC20-45C5-8CF0-D59872E9E27B}" destId="{1B551C75-7888-411E-9F88-9A1491FB6906}" srcOrd="25" destOrd="0" presId="urn:microsoft.com/office/officeart/2005/8/layout/default"/>
    <dgm:cxn modelId="{3D27AE77-2261-40EB-A05D-1D3B2EB5E1A0}" type="presParOf" srcId="{438FB299-CC20-45C5-8CF0-D59872E9E27B}" destId="{36B78E15-A9AA-4E5E-8009-0E80C3763A55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B0AE4-883F-463F-95CF-CFFE07527A6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1D0E9D-51EE-486E-BB84-EFB4BD75F06B}">
      <dgm:prSet/>
      <dgm:spPr/>
      <dgm:t>
        <a:bodyPr/>
        <a:lstStyle/>
        <a:p>
          <a:pPr rtl="0"/>
          <a:r>
            <a:rPr lang="en-US" smtClean="0"/>
            <a:t>Oracle VM Virtual Box</a:t>
          </a:r>
          <a:endParaRPr lang="en-US"/>
        </a:p>
      </dgm:t>
    </dgm:pt>
    <dgm:pt modelId="{8AFA7949-5C36-4E66-8243-30CA750F16A6}" type="parTrans" cxnId="{9990D6EF-28C9-4C0D-A3B6-8F12E0DF001F}">
      <dgm:prSet/>
      <dgm:spPr/>
      <dgm:t>
        <a:bodyPr/>
        <a:lstStyle/>
        <a:p>
          <a:endParaRPr lang="en-US"/>
        </a:p>
      </dgm:t>
    </dgm:pt>
    <dgm:pt modelId="{3A435700-EA4E-4E9F-BDAE-644A5A201FDB}" type="sibTrans" cxnId="{9990D6EF-28C9-4C0D-A3B6-8F12E0DF001F}">
      <dgm:prSet/>
      <dgm:spPr/>
      <dgm:t>
        <a:bodyPr/>
        <a:lstStyle/>
        <a:p>
          <a:endParaRPr lang="en-US"/>
        </a:p>
      </dgm:t>
    </dgm:pt>
    <dgm:pt modelId="{2181B771-0E39-4BE6-9BDF-02C4DA222047}">
      <dgm:prSet/>
      <dgm:spPr/>
      <dgm:t>
        <a:bodyPr/>
        <a:lstStyle/>
        <a:p>
          <a:pPr rtl="0"/>
          <a:r>
            <a:rPr lang="en-US" smtClean="0"/>
            <a:t>Ubuntu 14.04</a:t>
          </a:r>
          <a:endParaRPr lang="en-US"/>
        </a:p>
      </dgm:t>
    </dgm:pt>
    <dgm:pt modelId="{3738E52D-D05C-4647-B840-4C63EFC78091}" type="parTrans" cxnId="{597FFDC3-314C-42E3-B8FB-E1E9D834DA22}">
      <dgm:prSet/>
      <dgm:spPr/>
      <dgm:t>
        <a:bodyPr/>
        <a:lstStyle/>
        <a:p>
          <a:endParaRPr lang="en-US"/>
        </a:p>
      </dgm:t>
    </dgm:pt>
    <dgm:pt modelId="{45870CEB-979D-45CB-8F4F-4ACCE5839F69}" type="sibTrans" cxnId="{597FFDC3-314C-42E3-B8FB-E1E9D834DA22}">
      <dgm:prSet/>
      <dgm:spPr/>
      <dgm:t>
        <a:bodyPr/>
        <a:lstStyle/>
        <a:p>
          <a:endParaRPr lang="en-US"/>
        </a:p>
      </dgm:t>
    </dgm:pt>
    <dgm:pt modelId="{0118B329-E989-4251-908D-D072DBD17EFD}">
      <dgm:prSet/>
      <dgm:spPr/>
      <dgm:t>
        <a:bodyPr/>
        <a:lstStyle/>
        <a:p>
          <a:pPr rtl="0"/>
          <a:r>
            <a:rPr lang="en-US" smtClean="0"/>
            <a:t>C/C++</a:t>
          </a:r>
          <a:endParaRPr lang="en-US"/>
        </a:p>
      </dgm:t>
    </dgm:pt>
    <dgm:pt modelId="{E21D1338-FBF6-4660-981F-91CC40C0C09C}" type="parTrans" cxnId="{51936E56-C534-4D20-8D76-8526E4BB882E}">
      <dgm:prSet/>
      <dgm:spPr/>
      <dgm:t>
        <a:bodyPr/>
        <a:lstStyle/>
        <a:p>
          <a:endParaRPr lang="en-US"/>
        </a:p>
      </dgm:t>
    </dgm:pt>
    <dgm:pt modelId="{D31B4B7F-F5C4-45AB-9497-8AF11F1A9303}" type="sibTrans" cxnId="{51936E56-C534-4D20-8D76-8526E4BB882E}">
      <dgm:prSet/>
      <dgm:spPr/>
      <dgm:t>
        <a:bodyPr/>
        <a:lstStyle/>
        <a:p>
          <a:endParaRPr lang="en-US"/>
        </a:p>
      </dgm:t>
    </dgm:pt>
    <dgm:pt modelId="{1DAAE144-2739-41A3-9B5B-EB2B75207831}" type="pres">
      <dgm:prSet presAssocID="{784B0AE4-883F-463F-95CF-CFFE07527A6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2DCBAB-8D63-47FE-90FD-A6CE95D04BE8}" type="pres">
      <dgm:prSet presAssocID="{011D0E9D-51EE-486E-BB84-EFB4BD75F06B}" presName="circ1" presStyleLbl="vennNode1" presStyleIdx="0" presStyleCnt="3"/>
      <dgm:spPr/>
      <dgm:t>
        <a:bodyPr/>
        <a:lstStyle/>
        <a:p>
          <a:endParaRPr lang="en-US"/>
        </a:p>
      </dgm:t>
    </dgm:pt>
    <dgm:pt modelId="{C4B58F6D-6168-408B-96F0-D930D0999BDF}" type="pres">
      <dgm:prSet presAssocID="{011D0E9D-51EE-486E-BB84-EFB4BD75F06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ADAE4-7ED4-4E8F-932A-1A7F46F26897}" type="pres">
      <dgm:prSet presAssocID="{2181B771-0E39-4BE6-9BDF-02C4DA222047}" presName="circ2" presStyleLbl="vennNode1" presStyleIdx="1" presStyleCnt="3"/>
      <dgm:spPr/>
      <dgm:t>
        <a:bodyPr/>
        <a:lstStyle/>
        <a:p>
          <a:endParaRPr lang="en-US"/>
        </a:p>
      </dgm:t>
    </dgm:pt>
    <dgm:pt modelId="{A0AA3F44-674B-4040-93F1-83E74B63D222}" type="pres">
      <dgm:prSet presAssocID="{2181B771-0E39-4BE6-9BDF-02C4DA22204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4107D-EBF8-461E-90A1-C6B236C6E518}" type="pres">
      <dgm:prSet presAssocID="{0118B329-E989-4251-908D-D072DBD17EFD}" presName="circ3" presStyleLbl="vennNode1" presStyleIdx="2" presStyleCnt="3"/>
      <dgm:spPr/>
      <dgm:t>
        <a:bodyPr/>
        <a:lstStyle/>
        <a:p>
          <a:endParaRPr lang="en-US"/>
        </a:p>
      </dgm:t>
    </dgm:pt>
    <dgm:pt modelId="{01206EBC-13FA-4FE0-AFF4-F5D3DB570139}" type="pres">
      <dgm:prSet presAssocID="{0118B329-E989-4251-908D-D072DBD17EF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90D6EF-28C9-4C0D-A3B6-8F12E0DF001F}" srcId="{784B0AE4-883F-463F-95CF-CFFE07527A6F}" destId="{011D0E9D-51EE-486E-BB84-EFB4BD75F06B}" srcOrd="0" destOrd="0" parTransId="{8AFA7949-5C36-4E66-8243-30CA750F16A6}" sibTransId="{3A435700-EA4E-4E9F-BDAE-644A5A201FDB}"/>
    <dgm:cxn modelId="{2F5C8F91-C4A5-485B-A2A4-EA32ABABB880}" type="presOf" srcId="{0118B329-E989-4251-908D-D072DBD17EFD}" destId="{2844107D-EBF8-461E-90A1-C6B236C6E518}" srcOrd="0" destOrd="0" presId="urn:microsoft.com/office/officeart/2005/8/layout/venn1"/>
    <dgm:cxn modelId="{3D366BB0-451E-4FA1-83A2-1220A0CD2E62}" type="presOf" srcId="{011D0E9D-51EE-486E-BB84-EFB4BD75F06B}" destId="{D72DCBAB-8D63-47FE-90FD-A6CE95D04BE8}" srcOrd="0" destOrd="0" presId="urn:microsoft.com/office/officeart/2005/8/layout/venn1"/>
    <dgm:cxn modelId="{781A575D-4387-4687-BF16-45DB491DB622}" type="presOf" srcId="{011D0E9D-51EE-486E-BB84-EFB4BD75F06B}" destId="{C4B58F6D-6168-408B-96F0-D930D0999BDF}" srcOrd="1" destOrd="0" presId="urn:microsoft.com/office/officeart/2005/8/layout/venn1"/>
    <dgm:cxn modelId="{F8915BCF-9F25-4908-8ED3-A48C6768FF11}" type="presOf" srcId="{784B0AE4-883F-463F-95CF-CFFE07527A6F}" destId="{1DAAE144-2739-41A3-9B5B-EB2B75207831}" srcOrd="0" destOrd="0" presId="urn:microsoft.com/office/officeart/2005/8/layout/venn1"/>
    <dgm:cxn modelId="{8EC99E67-50F0-45FD-AC09-47197D434111}" type="presOf" srcId="{2181B771-0E39-4BE6-9BDF-02C4DA222047}" destId="{A0AA3F44-674B-4040-93F1-83E74B63D222}" srcOrd="1" destOrd="0" presId="urn:microsoft.com/office/officeart/2005/8/layout/venn1"/>
    <dgm:cxn modelId="{51936E56-C534-4D20-8D76-8526E4BB882E}" srcId="{784B0AE4-883F-463F-95CF-CFFE07527A6F}" destId="{0118B329-E989-4251-908D-D072DBD17EFD}" srcOrd="2" destOrd="0" parTransId="{E21D1338-FBF6-4660-981F-91CC40C0C09C}" sibTransId="{D31B4B7F-F5C4-45AB-9497-8AF11F1A9303}"/>
    <dgm:cxn modelId="{E5408CC2-EC60-4787-A215-7101FA902397}" type="presOf" srcId="{2181B771-0E39-4BE6-9BDF-02C4DA222047}" destId="{187ADAE4-7ED4-4E8F-932A-1A7F46F26897}" srcOrd="0" destOrd="0" presId="urn:microsoft.com/office/officeart/2005/8/layout/venn1"/>
    <dgm:cxn modelId="{C14DA569-0C2F-414E-B927-96DE9692C1AC}" type="presOf" srcId="{0118B329-E989-4251-908D-D072DBD17EFD}" destId="{01206EBC-13FA-4FE0-AFF4-F5D3DB570139}" srcOrd="1" destOrd="0" presId="urn:microsoft.com/office/officeart/2005/8/layout/venn1"/>
    <dgm:cxn modelId="{597FFDC3-314C-42E3-B8FB-E1E9D834DA22}" srcId="{784B0AE4-883F-463F-95CF-CFFE07527A6F}" destId="{2181B771-0E39-4BE6-9BDF-02C4DA222047}" srcOrd="1" destOrd="0" parTransId="{3738E52D-D05C-4647-B840-4C63EFC78091}" sibTransId="{45870CEB-979D-45CB-8F4F-4ACCE5839F69}"/>
    <dgm:cxn modelId="{CFD4140B-F327-402C-924E-E5C81F10946E}" type="presParOf" srcId="{1DAAE144-2739-41A3-9B5B-EB2B75207831}" destId="{D72DCBAB-8D63-47FE-90FD-A6CE95D04BE8}" srcOrd="0" destOrd="0" presId="urn:microsoft.com/office/officeart/2005/8/layout/venn1"/>
    <dgm:cxn modelId="{C5A9F9A2-F8C9-4D85-8D6E-AC04437A1DBC}" type="presParOf" srcId="{1DAAE144-2739-41A3-9B5B-EB2B75207831}" destId="{C4B58F6D-6168-408B-96F0-D930D0999BDF}" srcOrd="1" destOrd="0" presId="urn:microsoft.com/office/officeart/2005/8/layout/venn1"/>
    <dgm:cxn modelId="{F2D71800-E31A-4E31-B8C9-6038DF3CD368}" type="presParOf" srcId="{1DAAE144-2739-41A3-9B5B-EB2B75207831}" destId="{187ADAE4-7ED4-4E8F-932A-1A7F46F26897}" srcOrd="2" destOrd="0" presId="urn:microsoft.com/office/officeart/2005/8/layout/venn1"/>
    <dgm:cxn modelId="{50F835FD-2283-45F5-B0C8-B70375C6643C}" type="presParOf" srcId="{1DAAE144-2739-41A3-9B5B-EB2B75207831}" destId="{A0AA3F44-674B-4040-93F1-83E74B63D222}" srcOrd="3" destOrd="0" presId="urn:microsoft.com/office/officeart/2005/8/layout/venn1"/>
    <dgm:cxn modelId="{438B442D-C296-4FFC-BE40-0B5B2CFE9588}" type="presParOf" srcId="{1DAAE144-2739-41A3-9B5B-EB2B75207831}" destId="{2844107D-EBF8-461E-90A1-C6B236C6E518}" srcOrd="4" destOrd="0" presId="urn:microsoft.com/office/officeart/2005/8/layout/venn1"/>
    <dgm:cxn modelId="{39F50C5E-EA11-4852-A05B-762A155F3E1D}" type="presParOf" srcId="{1DAAE144-2739-41A3-9B5B-EB2B75207831}" destId="{01206EBC-13FA-4FE0-AFF4-F5D3DB57013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5471A-0550-46F0-843A-BBD1263497D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FF86E3-AA82-43C4-B0DA-175FDBC1E4BF}">
      <dgm:prSet phldrT="[Text]"/>
      <dgm:spPr/>
      <dgm:t>
        <a:bodyPr/>
        <a:lstStyle/>
        <a:p>
          <a:r>
            <a:rPr lang="en-US" dirty="0" smtClean="0"/>
            <a:t>Built the logic</a:t>
          </a:r>
          <a:endParaRPr lang="en-US" dirty="0"/>
        </a:p>
      </dgm:t>
    </dgm:pt>
    <dgm:pt modelId="{BD62DD1B-1DD4-4CF7-853B-1A73B2C825F0}" type="parTrans" cxnId="{F604F8FA-6937-4380-85ED-8E6F79AC00B6}">
      <dgm:prSet/>
      <dgm:spPr/>
      <dgm:t>
        <a:bodyPr/>
        <a:lstStyle/>
        <a:p>
          <a:endParaRPr lang="en-US"/>
        </a:p>
      </dgm:t>
    </dgm:pt>
    <dgm:pt modelId="{E07E8930-7A12-4B5B-8174-2F82314DAE30}" type="sibTrans" cxnId="{F604F8FA-6937-4380-85ED-8E6F79AC00B6}">
      <dgm:prSet/>
      <dgm:spPr/>
      <dgm:t>
        <a:bodyPr/>
        <a:lstStyle/>
        <a:p>
          <a:endParaRPr lang="en-US"/>
        </a:p>
      </dgm:t>
    </dgm:pt>
    <dgm:pt modelId="{83FE55E4-2C6A-4F49-80C3-6F8D83031B27}">
      <dgm:prSet phldrT="[Text]"/>
      <dgm:spPr/>
      <dgm:t>
        <a:bodyPr/>
        <a:lstStyle/>
        <a:p>
          <a:r>
            <a:rPr lang="en-US" dirty="0" smtClean="0"/>
            <a:t>Integrated Priority Queues</a:t>
          </a:r>
          <a:endParaRPr lang="en-US" dirty="0"/>
        </a:p>
      </dgm:t>
    </dgm:pt>
    <dgm:pt modelId="{21F01EC8-E320-4004-A781-27615EC468D7}" type="parTrans" cxnId="{7EBEEE35-5EDD-4FA6-BB7E-3B800D851809}">
      <dgm:prSet/>
      <dgm:spPr/>
      <dgm:t>
        <a:bodyPr/>
        <a:lstStyle/>
        <a:p>
          <a:endParaRPr lang="en-US"/>
        </a:p>
      </dgm:t>
    </dgm:pt>
    <dgm:pt modelId="{71A3E7C7-314A-47D0-A824-C10E78E96D15}" type="sibTrans" cxnId="{7EBEEE35-5EDD-4FA6-BB7E-3B800D851809}">
      <dgm:prSet/>
      <dgm:spPr/>
      <dgm:t>
        <a:bodyPr/>
        <a:lstStyle/>
        <a:p>
          <a:endParaRPr lang="en-US"/>
        </a:p>
      </dgm:t>
    </dgm:pt>
    <dgm:pt modelId="{97A0DD40-5682-49B0-B8AC-A18C279F5D58}">
      <dgm:prSet phldrT="[Text]"/>
      <dgm:spPr/>
      <dgm:t>
        <a:bodyPr/>
        <a:lstStyle/>
        <a:p>
          <a:r>
            <a:rPr lang="en-US" dirty="0" smtClean="0"/>
            <a:t>Created the GUI</a:t>
          </a:r>
          <a:endParaRPr lang="en-US" dirty="0"/>
        </a:p>
      </dgm:t>
    </dgm:pt>
    <dgm:pt modelId="{4007AE92-DDD8-40E9-941E-1234C6128991}" type="parTrans" cxnId="{BB5C6A3E-D7C5-4680-A6FF-03D57AF4F8D5}">
      <dgm:prSet/>
      <dgm:spPr/>
      <dgm:t>
        <a:bodyPr/>
        <a:lstStyle/>
        <a:p>
          <a:endParaRPr lang="en-US"/>
        </a:p>
      </dgm:t>
    </dgm:pt>
    <dgm:pt modelId="{320B39DA-80AD-4AFF-8BBC-FE1DC670BB9F}" type="sibTrans" cxnId="{BB5C6A3E-D7C5-4680-A6FF-03D57AF4F8D5}">
      <dgm:prSet/>
      <dgm:spPr/>
      <dgm:t>
        <a:bodyPr/>
        <a:lstStyle/>
        <a:p>
          <a:endParaRPr lang="en-US"/>
        </a:p>
      </dgm:t>
    </dgm:pt>
    <dgm:pt modelId="{750CB3B1-6EE2-4B8F-B401-4D3A38DF9C2A}">
      <dgm:prSet phldrT="[Text]"/>
      <dgm:spPr/>
      <dgm:t>
        <a:bodyPr/>
        <a:lstStyle/>
        <a:p>
          <a:r>
            <a:rPr lang="en-US" dirty="0" smtClean="0"/>
            <a:t>Implemented File Handling</a:t>
          </a:r>
          <a:endParaRPr lang="en-US" dirty="0"/>
        </a:p>
      </dgm:t>
    </dgm:pt>
    <dgm:pt modelId="{DEA11B3D-872D-436C-9F14-1950613076A7}" type="sibTrans" cxnId="{6973C86C-DEA4-45BD-9B76-4D73586C0B75}">
      <dgm:prSet/>
      <dgm:spPr/>
      <dgm:t>
        <a:bodyPr/>
        <a:lstStyle/>
        <a:p>
          <a:endParaRPr lang="en-US"/>
        </a:p>
      </dgm:t>
    </dgm:pt>
    <dgm:pt modelId="{538AC08B-26A9-4FED-9DC5-421326C808FA}" type="parTrans" cxnId="{6973C86C-DEA4-45BD-9B76-4D73586C0B75}">
      <dgm:prSet/>
      <dgm:spPr/>
      <dgm:t>
        <a:bodyPr/>
        <a:lstStyle/>
        <a:p>
          <a:endParaRPr lang="en-US"/>
        </a:p>
      </dgm:t>
    </dgm:pt>
    <dgm:pt modelId="{84CCFCFE-FBEA-4B5E-A1A8-C6365C7DB791}">
      <dgm:prSet phldrT="[Text]"/>
      <dgm:spPr/>
      <dgm:t>
        <a:bodyPr/>
        <a:lstStyle/>
        <a:p>
          <a:r>
            <a:rPr lang="en-US" dirty="0" smtClean="0"/>
            <a:t>Structure Arrays in C</a:t>
          </a:r>
          <a:endParaRPr lang="en-US" dirty="0"/>
        </a:p>
      </dgm:t>
    </dgm:pt>
    <dgm:pt modelId="{ADE214B3-7A65-4510-A426-F7BC76277A67}" type="parTrans" cxnId="{1DEB5FEA-67EB-4740-93F1-040B353F9920}">
      <dgm:prSet/>
      <dgm:spPr/>
      <dgm:t>
        <a:bodyPr/>
        <a:lstStyle/>
        <a:p>
          <a:endParaRPr lang="en-US"/>
        </a:p>
      </dgm:t>
    </dgm:pt>
    <dgm:pt modelId="{9C62FB29-2F13-49AF-B056-AC547F03473F}" type="sibTrans" cxnId="{1DEB5FEA-67EB-4740-93F1-040B353F9920}">
      <dgm:prSet/>
      <dgm:spPr/>
      <dgm:t>
        <a:bodyPr/>
        <a:lstStyle/>
        <a:p>
          <a:endParaRPr lang="en-US"/>
        </a:p>
      </dgm:t>
    </dgm:pt>
    <dgm:pt modelId="{0EA3F6F1-0B39-4C11-8FBC-88E387715F63}">
      <dgm:prSet phldrT="[Text]"/>
      <dgm:spPr/>
      <dgm:t>
        <a:bodyPr/>
        <a:lstStyle/>
        <a:p>
          <a:r>
            <a:rPr lang="en-US" dirty="0" smtClean="0"/>
            <a:t>Shifted to C++ for linked lists</a:t>
          </a:r>
          <a:endParaRPr lang="en-US" dirty="0"/>
        </a:p>
      </dgm:t>
    </dgm:pt>
    <dgm:pt modelId="{1DB43644-C013-412A-9A35-72D3F5EA0B48}" type="parTrans" cxnId="{24284802-5980-4D76-8F0C-0C928B5FB61E}">
      <dgm:prSet/>
      <dgm:spPr/>
      <dgm:t>
        <a:bodyPr/>
        <a:lstStyle/>
        <a:p>
          <a:endParaRPr lang="en-US"/>
        </a:p>
      </dgm:t>
    </dgm:pt>
    <dgm:pt modelId="{322203CA-9A9B-4DCD-92AC-98B3F8DC4195}" type="sibTrans" cxnId="{24284802-5980-4D76-8F0C-0C928B5FB61E}">
      <dgm:prSet/>
      <dgm:spPr/>
      <dgm:t>
        <a:bodyPr/>
        <a:lstStyle/>
        <a:p>
          <a:endParaRPr lang="en-US"/>
        </a:p>
      </dgm:t>
    </dgm:pt>
    <dgm:pt modelId="{A67D5C2E-7514-4574-80CD-053DEB2DB6FC}" type="pres">
      <dgm:prSet presAssocID="{2385471A-0550-46F0-843A-BBD1263497D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4BC62A-C66F-400C-9B2B-39907B3D98BD}" type="pres">
      <dgm:prSet presAssocID="{0AFF86E3-AA82-43C4-B0DA-175FDBC1E4BF}" presName="composite" presStyleCnt="0"/>
      <dgm:spPr/>
    </dgm:pt>
    <dgm:pt modelId="{0362F5B3-4558-43BD-A639-20F94D2C6AE9}" type="pres">
      <dgm:prSet presAssocID="{0AFF86E3-AA82-43C4-B0DA-175FDBC1E4BF}" presName="bentUpArrow1" presStyleLbl="alignImgPlace1" presStyleIdx="0" presStyleCnt="5"/>
      <dgm:spPr/>
    </dgm:pt>
    <dgm:pt modelId="{A157CC70-B9D0-45D9-8D5E-47241330035B}" type="pres">
      <dgm:prSet presAssocID="{0AFF86E3-AA82-43C4-B0DA-175FDBC1E4BF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2C48F-B1A6-4F8C-97DF-39F6DFB2FB78}" type="pres">
      <dgm:prSet presAssocID="{0AFF86E3-AA82-43C4-B0DA-175FDBC1E4BF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76C01-C0D7-4078-8A73-BF2B72A9BE1C}" type="pres">
      <dgm:prSet presAssocID="{E07E8930-7A12-4B5B-8174-2F82314DAE30}" presName="sibTrans" presStyleCnt="0"/>
      <dgm:spPr/>
    </dgm:pt>
    <dgm:pt modelId="{E8BB2521-FAF1-4F5C-A0FE-9563328F3E76}" type="pres">
      <dgm:prSet presAssocID="{84CCFCFE-FBEA-4B5E-A1A8-C6365C7DB791}" presName="composite" presStyleCnt="0"/>
      <dgm:spPr/>
    </dgm:pt>
    <dgm:pt modelId="{90EA5D1C-1BE3-46FE-A2D8-2BF734A1F68E}" type="pres">
      <dgm:prSet presAssocID="{84CCFCFE-FBEA-4B5E-A1A8-C6365C7DB791}" presName="bentUpArrow1" presStyleLbl="alignImgPlace1" presStyleIdx="1" presStyleCnt="5"/>
      <dgm:spPr/>
    </dgm:pt>
    <dgm:pt modelId="{1153CC40-B0B6-48EC-A8D4-92A583399EC5}" type="pres">
      <dgm:prSet presAssocID="{84CCFCFE-FBEA-4B5E-A1A8-C6365C7DB791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63611-B120-47ED-A8B7-A5E9FD93FFD2}" type="pres">
      <dgm:prSet presAssocID="{84CCFCFE-FBEA-4B5E-A1A8-C6365C7DB791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0C017AF-2988-446C-BBF9-5547542DD3E3}" type="pres">
      <dgm:prSet presAssocID="{9C62FB29-2F13-49AF-B056-AC547F03473F}" presName="sibTrans" presStyleCnt="0"/>
      <dgm:spPr/>
    </dgm:pt>
    <dgm:pt modelId="{FEEA4A41-472A-4073-997E-F12737CBE935}" type="pres">
      <dgm:prSet presAssocID="{750CB3B1-6EE2-4B8F-B401-4D3A38DF9C2A}" presName="composite" presStyleCnt="0"/>
      <dgm:spPr/>
    </dgm:pt>
    <dgm:pt modelId="{8BDB0BC0-1006-4BB2-8902-13FA2D6BF432}" type="pres">
      <dgm:prSet presAssocID="{750CB3B1-6EE2-4B8F-B401-4D3A38DF9C2A}" presName="bentUpArrow1" presStyleLbl="alignImgPlace1" presStyleIdx="2" presStyleCnt="5"/>
      <dgm:spPr/>
    </dgm:pt>
    <dgm:pt modelId="{91FD195A-642A-497A-85B0-D91037D76C2C}" type="pres">
      <dgm:prSet presAssocID="{750CB3B1-6EE2-4B8F-B401-4D3A38DF9C2A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DEA3A-FAEA-42E9-B8B0-20B469CAD2FC}" type="pres">
      <dgm:prSet presAssocID="{750CB3B1-6EE2-4B8F-B401-4D3A38DF9C2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C5D411-8431-410D-B872-B29565688FCB}" type="pres">
      <dgm:prSet presAssocID="{DEA11B3D-872D-436C-9F14-1950613076A7}" presName="sibTrans" presStyleCnt="0"/>
      <dgm:spPr/>
    </dgm:pt>
    <dgm:pt modelId="{946F61B5-3450-4E51-816F-F63ED02B3182}" type="pres">
      <dgm:prSet presAssocID="{0EA3F6F1-0B39-4C11-8FBC-88E387715F63}" presName="composite" presStyleCnt="0"/>
      <dgm:spPr/>
    </dgm:pt>
    <dgm:pt modelId="{F0876282-D4D0-4544-BD94-B5BBC4006EB1}" type="pres">
      <dgm:prSet presAssocID="{0EA3F6F1-0B39-4C11-8FBC-88E387715F63}" presName="bentUpArrow1" presStyleLbl="alignImgPlace1" presStyleIdx="3" presStyleCnt="5"/>
      <dgm:spPr/>
    </dgm:pt>
    <dgm:pt modelId="{37F32225-3AD7-495D-955D-ABAE78E49FF0}" type="pres">
      <dgm:prSet presAssocID="{0EA3F6F1-0B39-4C11-8FBC-88E387715F63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89BEA-7C74-472B-97AF-E314FC1F383E}" type="pres">
      <dgm:prSet presAssocID="{0EA3F6F1-0B39-4C11-8FBC-88E387715F63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171BD70-50C0-42EB-BB65-772751E6C95B}" type="pres">
      <dgm:prSet presAssocID="{322203CA-9A9B-4DCD-92AC-98B3F8DC4195}" presName="sibTrans" presStyleCnt="0"/>
      <dgm:spPr/>
    </dgm:pt>
    <dgm:pt modelId="{3DE9C777-74C3-458F-9829-F29090574164}" type="pres">
      <dgm:prSet presAssocID="{83FE55E4-2C6A-4F49-80C3-6F8D83031B27}" presName="composite" presStyleCnt="0"/>
      <dgm:spPr/>
    </dgm:pt>
    <dgm:pt modelId="{9DAB2FD4-3FD7-4F22-AD40-3325C3EF8611}" type="pres">
      <dgm:prSet presAssocID="{83FE55E4-2C6A-4F49-80C3-6F8D83031B27}" presName="bentUpArrow1" presStyleLbl="alignImgPlace1" presStyleIdx="4" presStyleCnt="5"/>
      <dgm:spPr/>
    </dgm:pt>
    <dgm:pt modelId="{00A18A60-B8D4-4131-9967-C6975B0FE41D}" type="pres">
      <dgm:prSet presAssocID="{83FE55E4-2C6A-4F49-80C3-6F8D83031B27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C35FB-8864-4526-8966-4502027F51C7}" type="pres">
      <dgm:prSet presAssocID="{83FE55E4-2C6A-4F49-80C3-6F8D83031B2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F6659-D2A8-4540-8BDC-D4766CCB84C6}" type="pres">
      <dgm:prSet presAssocID="{71A3E7C7-314A-47D0-A824-C10E78E96D15}" presName="sibTrans" presStyleCnt="0"/>
      <dgm:spPr/>
    </dgm:pt>
    <dgm:pt modelId="{3BDFC0E0-BCC6-4496-8037-82A7433A0392}" type="pres">
      <dgm:prSet presAssocID="{97A0DD40-5682-49B0-B8AC-A18C279F5D58}" presName="composite" presStyleCnt="0"/>
      <dgm:spPr/>
    </dgm:pt>
    <dgm:pt modelId="{7C90CE7E-AF3F-4886-BD1C-4C9466C310CB}" type="pres">
      <dgm:prSet presAssocID="{97A0DD40-5682-49B0-B8AC-A18C279F5D58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10ADE7-5AAB-47C9-AD75-92A918830347}" type="presOf" srcId="{750CB3B1-6EE2-4B8F-B401-4D3A38DF9C2A}" destId="{91FD195A-642A-497A-85B0-D91037D76C2C}" srcOrd="0" destOrd="0" presId="urn:microsoft.com/office/officeart/2005/8/layout/StepDownProcess"/>
    <dgm:cxn modelId="{6973C86C-DEA4-45BD-9B76-4D73586C0B75}" srcId="{2385471A-0550-46F0-843A-BBD1263497D1}" destId="{750CB3B1-6EE2-4B8F-B401-4D3A38DF9C2A}" srcOrd="2" destOrd="0" parTransId="{538AC08B-26A9-4FED-9DC5-421326C808FA}" sibTransId="{DEA11B3D-872D-436C-9F14-1950613076A7}"/>
    <dgm:cxn modelId="{F604F8FA-6937-4380-85ED-8E6F79AC00B6}" srcId="{2385471A-0550-46F0-843A-BBD1263497D1}" destId="{0AFF86E3-AA82-43C4-B0DA-175FDBC1E4BF}" srcOrd="0" destOrd="0" parTransId="{BD62DD1B-1DD4-4CF7-853B-1A73B2C825F0}" sibTransId="{E07E8930-7A12-4B5B-8174-2F82314DAE30}"/>
    <dgm:cxn modelId="{1DEB5FEA-67EB-4740-93F1-040B353F9920}" srcId="{2385471A-0550-46F0-843A-BBD1263497D1}" destId="{84CCFCFE-FBEA-4B5E-A1A8-C6365C7DB791}" srcOrd="1" destOrd="0" parTransId="{ADE214B3-7A65-4510-A426-F7BC76277A67}" sibTransId="{9C62FB29-2F13-49AF-B056-AC547F03473F}"/>
    <dgm:cxn modelId="{BB5C6A3E-D7C5-4680-A6FF-03D57AF4F8D5}" srcId="{2385471A-0550-46F0-843A-BBD1263497D1}" destId="{97A0DD40-5682-49B0-B8AC-A18C279F5D58}" srcOrd="5" destOrd="0" parTransId="{4007AE92-DDD8-40E9-941E-1234C6128991}" sibTransId="{320B39DA-80AD-4AFF-8BBC-FE1DC670BB9F}"/>
    <dgm:cxn modelId="{2DE00228-5E25-4D4A-BA19-C4830D210FEC}" type="presOf" srcId="{83FE55E4-2C6A-4F49-80C3-6F8D83031B27}" destId="{00A18A60-B8D4-4131-9967-C6975B0FE41D}" srcOrd="0" destOrd="0" presId="urn:microsoft.com/office/officeart/2005/8/layout/StepDownProcess"/>
    <dgm:cxn modelId="{24284802-5980-4D76-8F0C-0C928B5FB61E}" srcId="{2385471A-0550-46F0-843A-BBD1263497D1}" destId="{0EA3F6F1-0B39-4C11-8FBC-88E387715F63}" srcOrd="3" destOrd="0" parTransId="{1DB43644-C013-412A-9A35-72D3F5EA0B48}" sibTransId="{322203CA-9A9B-4DCD-92AC-98B3F8DC4195}"/>
    <dgm:cxn modelId="{7EBEEE35-5EDD-4FA6-BB7E-3B800D851809}" srcId="{2385471A-0550-46F0-843A-BBD1263497D1}" destId="{83FE55E4-2C6A-4F49-80C3-6F8D83031B27}" srcOrd="4" destOrd="0" parTransId="{21F01EC8-E320-4004-A781-27615EC468D7}" sibTransId="{71A3E7C7-314A-47D0-A824-C10E78E96D15}"/>
    <dgm:cxn modelId="{5574D12D-D96E-4D4D-8421-0689E1BAEBD4}" type="presOf" srcId="{2385471A-0550-46F0-843A-BBD1263497D1}" destId="{A67D5C2E-7514-4574-80CD-053DEB2DB6FC}" srcOrd="0" destOrd="0" presId="urn:microsoft.com/office/officeart/2005/8/layout/StepDownProcess"/>
    <dgm:cxn modelId="{9DEF71BC-AF28-4A7B-B6EA-CFEF2B7EC40D}" type="presOf" srcId="{0EA3F6F1-0B39-4C11-8FBC-88E387715F63}" destId="{37F32225-3AD7-495D-955D-ABAE78E49FF0}" srcOrd="0" destOrd="0" presId="urn:microsoft.com/office/officeart/2005/8/layout/StepDownProcess"/>
    <dgm:cxn modelId="{A3EC82F3-0DFA-43E7-99BD-DC6ECF60A74B}" type="presOf" srcId="{0AFF86E3-AA82-43C4-B0DA-175FDBC1E4BF}" destId="{A157CC70-B9D0-45D9-8D5E-47241330035B}" srcOrd="0" destOrd="0" presId="urn:microsoft.com/office/officeart/2005/8/layout/StepDownProcess"/>
    <dgm:cxn modelId="{ED7E987C-1EA0-4230-9C8D-D4DCE59A0FD5}" type="presOf" srcId="{97A0DD40-5682-49B0-B8AC-A18C279F5D58}" destId="{7C90CE7E-AF3F-4886-BD1C-4C9466C310CB}" srcOrd="0" destOrd="0" presId="urn:microsoft.com/office/officeart/2005/8/layout/StepDownProcess"/>
    <dgm:cxn modelId="{9C77D127-F599-41E6-873C-EDC88070733D}" type="presOf" srcId="{84CCFCFE-FBEA-4B5E-A1A8-C6365C7DB791}" destId="{1153CC40-B0B6-48EC-A8D4-92A583399EC5}" srcOrd="0" destOrd="0" presId="urn:microsoft.com/office/officeart/2005/8/layout/StepDownProcess"/>
    <dgm:cxn modelId="{120FCF42-EFBE-4093-97B9-4985885DDC66}" type="presParOf" srcId="{A67D5C2E-7514-4574-80CD-053DEB2DB6FC}" destId="{384BC62A-C66F-400C-9B2B-39907B3D98BD}" srcOrd="0" destOrd="0" presId="urn:microsoft.com/office/officeart/2005/8/layout/StepDownProcess"/>
    <dgm:cxn modelId="{EB60AD20-5ECA-4922-A87A-F6155C35BD0C}" type="presParOf" srcId="{384BC62A-C66F-400C-9B2B-39907B3D98BD}" destId="{0362F5B3-4558-43BD-A639-20F94D2C6AE9}" srcOrd="0" destOrd="0" presId="urn:microsoft.com/office/officeart/2005/8/layout/StepDownProcess"/>
    <dgm:cxn modelId="{63ED300F-8F01-4F15-AAFE-B37ADAEB768E}" type="presParOf" srcId="{384BC62A-C66F-400C-9B2B-39907B3D98BD}" destId="{A157CC70-B9D0-45D9-8D5E-47241330035B}" srcOrd="1" destOrd="0" presId="urn:microsoft.com/office/officeart/2005/8/layout/StepDownProcess"/>
    <dgm:cxn modelId="{37DB5382-F5D6-4215-917F-50DB121DC08F}" type="presParOf" srcId="{384BC62A-C66F-400C-9B2B-39907B3D98BD}" destId="{DB52C48F-B1A6-4F8C-97DF-39F6DFB2FB78}" srcOrd="2" destOrd="0" presId="urn:microsoft.com/office/officeart/2005/8/layout/StepDownProcess"/>
    <dgm:cxn modelId="{7574813B-52FC-4FC7-910A-12079839ACE7}" type="presParOf" srcId="{A67D5C2E-7514-4574-80CD-053DEB2DB6FC}" destId="{C3D76C01-C0D7-4078-8A73-BF2B72A9BE1C}" srcOrd="1" destOrd="0" presId="urn:microsoft.com/office/officeart/2005/8/layout/StepDownProcess"/>
    <dgm:cxn modelId="{F6A356AD-33D4-4942-875C-2B50A16644DD}" type="presParOf" srcId="{A67D5C2E-7514-4574-80CD-053DEB2DB6FC}" destId="{E8BB2521-FAF1-4F5C-A0FE-9563328F3E76}" srcOrd="2" destOrd="0" presId="urn:microsoft.com/office/officeart/2005/8/layout/StepDownProcess"/>
    <dgm:cxn modelId="{46F9EAE4-C7E9-479C-BC20-790AC07AADAB}" type="presParOf" srcId="{E8BB2521-FAF1-4F5C-A0FE-9563328F3E76}" destId="{90EA5D1C-1BE3-46FE-A2D8-2BF734A1F68E}" srcOrd="0" destOrd="0" presId="urn:microsoft.com/office/officeart/2005/8/layout/StepDownProcess"/>
    <dgm:cxn modelId="{4A00312F-A9DF-45BC-B8CA-B2B803BBB430}" type="presParOf" srcId="{E8BB2521-FAF1-4F5C-A0FE-9563328F3E76}" destId="{1153CC40-B0B6-48EC-A8D4-92A583399EC5}" srcOrd="1" destOrd="0" presId="urn:microsoft.com/office/officeart/2005/8/layout/StepDownProcess"/>
    <dgm:cxn modelId="{E7FEA4B5-537D-471B-A4E7-C79B16ACD42E}" type="presParOf" srcId="{E8BB2521-FAF1-4F5C-A0FE-9563328F3E76}" destId="{29363611-B120-47ED-A8B7-A5E9FD93FFD2}" srcOrd="2" destOrd="0" presId="urn:microsoft.com/office/officeart/2005/8/layout/StepDownProcess"/>
    <dgm:cxn modelId="{7A1548D4-91C7-4AFE-8701-0BDF564912F1}" type="presParOf" srcId="{A67D5C2E-7514-4574-80CD-053DEB2DB6FC}" destId="{70C017AF-2988-446C-BBF9-5547542DD3E3}" srcOrd="3" destOrd="0" presId="urn:microsoft.com/office/officeart/2005/8/layout/StepDownProcess"/>
    <dgm:cxn modelId="{96B38EC6-889F-4851-89C4-F11680EA5052}" type="presParOf" srcId="{A67D5C2E-7514-4574-80CD-053DEB2DB6FC}" destId="{FEEA4A41-472A-4073-997E-F12737CBE935}" srcOrd="4" destOrd="0" presId="urn:microsoft.com/office/officeart/2005/8/layout/StepDownProcess"/>
    <dgm:cxn modelId="{C3E1B27F-B4D8-4F78-8BE3-76BD9C027F8F}" type="presParOf" srcId="{FEEA4A41-472A-4073-997E-F12737CBE935}" destId="{8BDB0BC0-1006-4BB2-8902-13FA2D6BF432}" srcOrd="0" destOrd="0" presId="urn:microsoft.com/office/officeart/2005/8/layout/StepDownProcess"/>
    <dgm:cxn modelId="{A9BC367B-D887-48AD-A1B5-5A9461590F25}" type="presParOf" srcId="{FEEA4A41-472A-4073-997E-F12737CBE935}" destId="{91FD195A-642A-497A-85B0-D91037D76C2C}" srcOrd="1" destOrd="0" presId="urn:microsoft.com/office/officeart/2005/8/layout/StepDownProcess"/>
    <dgm:cxn modelId="{CF102D3E-7FCD-4545-947A-34A27305F5B4}" type="presParOf" srcId="{FEEA4A41-472A-4073-997E-F12737CBE935}" destId="{A35DEA3A-FAEA-42E9-B8B0-20B469CAD2FC}" srcOrd="2" destOrd="0" presId="urn:microsoft.com/office/officeart/2005/8/layout/StepDownProcess"/>
    <dgm:cxn modelId="{848A8664-0BB6-436D-B2F7-73C7D69253AF}" type="presParOf" srcId="{A67D5C2E-7514-4574-80CD-053DEB2DB6FC}" destId="{D5C5D411-8431-410D-B872-B29565688FCB}" srcOrd="5" destOrd="0" presId="urn:microsoft.com/office/officeart/2005/8/layout/StepDownProcess"/>
    <dgm:cxn modelId="{FBF0F336-A62D-486A-A9DE-38A0E4F65BA2}" type="presParOf" srcId="{A67D5C2E-7514-4574-80CD-053DEB2DB6FC}" destId="{946F61B5-3450-4E51-816F-F63ED02B3182}" srcOrd="6" destOrd="0" presId="urn:microsoft.com/office/officeart/2005/8/layout/StepDownProcess"/>
    <dgm:cxn modelId="{42A615C9-1456-4D07-B244-2185000F980D}" type="presParOf" srcId="{946F61B5-3450-4E51-816F-F63ED02B3182}" destId="{F0876282-D4D0-4544-BD94-B5BBC4006EB1}" srcOrd="0" destOrd="0" presId="urn:microsoft.com/office/officeart/2005/8/layout/StepDownProcess"/>
    <dgm:cxn modelId="{554B1931-1865-4CB2-902E-0C8C4E6F8FC6}" type="presParOf" srcId="{946F61B5-3450-4E51-816F-F63ED02B3182}" destId="{37F32225-3AD7-495D-955D-ABAE78E49FF0}" srcOrd="1" destOrd="0" presId="urn:microsoft.com/office/officeart/2005/8/layout/StepDownProcess"/>
    <dgm:cxn modelId="{914FA930-A826-4D28-BF92-B39725E01DE9}" type="presParOf" srcId="{946F61B5-3450-4E51-816F-F63ED02B3182}" destId="{EF489BEA-7C74-472B-97AF-E314FC1F383E}" srcOrd="2" destOrd="0" presId="urn:microsoft.com/office/officeart/2005/8/layout/StepDownProcess"/>
    <dgm:cxn modelId="{E6414D25-1C99-457E-987E-6CAF0F4C667C}" type="presParOf" srcId="{A67D5C2E-7514-4574-80CD-053DEB2DB6FC}" destId="{0171BD70-50C0-42EB-BB65-772751E6C95B}" srcOrd="7" destOrd="0" presId="urn:microsoft.com/office/officeart/2005/8/layout/StepDownProcess"/>
    <dgm:cxn modelId="{036D96B2-D9DD-4F5E-9F7A-2D29300DDE40}" type="presParOf" srcId="{A67D5C2E-7514-4574-80CD-053DEB2DB6FC}" destId="{3DE9C777-74C3-458F-9829-F29090574164}" srcOrd="8" destOrd="0" presId="urn:microsoft.com/office/officeart/2005/8/layout/StepDownProcess"/>
    <dgm:cxn modelId="{3BC6C240-4DD5-49A5-A313-65A940E9ED56}" type="presParOf" srcId="{3DE9C777-74C3-458F-9829-F29090574164}" destId="{9DAB2FD4-3FD7-4F22-AD40-3325C3EF8611}" srcOrd="0" destOrd="0" presId="urn:microsoft.com/office/officeart/2005/8/layout/StepDownProcess"/>
    <dgm:cxn modelId="{F45DE607-6A55-4DDC-8409-549A6843B025}" type="presParOf" srcId="{3DE9C777-74C3-458F-9829-F29090574164}" destId="{00A18A60-B8D4-4131-9967-C6975B0FE41D}" srcOrd="1" destOrd="0" presId="urn:microsoft.com/office/officeart/2005/8/layout/StepDownProcess"/>
    <dgm:cxn modelId="{F108DEAE-ABCD-4DB1-BE54-F93DBC7070D2}" type="presParOf" srcId="{3DE9C777-74C3-458F-9829-F29090574164}" destId="{7BFC35FB-8864-4526-8966-4502027F51C7}" srcOrd="2" destOrd="0" presId="urn:microsoft.com/office/officeart/2005/8/layout/StepDownProcess"/>
    <dgm:cxn modelId="{D4A64E98-1F9A-4A0C-A44E-75119EB63954}" type="presParOf" srcId="{A67D5C2E-7514-4574-80CD-053DEB2DB6FC}" destId="{814F6659-D2A8-4540-8BDC-D4766CCB84C6}" srcOrd="9" destOrd="0" presId="urn:microsoft.com/office/officeart/2005/8/layout/StepDownProcess"/>
    <dgm:cxn modelId="{EB9B109A-CA4D-427C-8937-4F7CF28718F1}" type="presParOf" srcId="{A67D5C2E-7514-4574-80CD-053DEB2DB6FC}" destId="{3BDFC0E0-BCC6-4496-8037-82A7433A0392}" srcOrd="10" destOrd="0" presId="urn:microsoft.com/office/officeart/2005/8/layout/StepDownProcess"/>
    <dgm:cxn modelId="{2EAE050C-7EAD-4E3B-AFFD-DF41A39EAB87}" type="presParOf" srcId="{3BDFC0E0-BCC6-4496-8037-82A7433A0392}" destId="{7C90CE7E-AF3F-4886-BD1C-4C9466C310C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321312-F5AB-4B93-A47E-79D32A1359A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DFCCF2-5762-4C18-A24F-B519B8AA31BB}">
      <dgm:prSet/>
      <dgm:spPr/>
      <dgm:t>
        <a:bodyPr/>
        <a:lstStyle/>
        <a:p>
          <a:pPr rtl="0"/>
          <a:r>
            <a:rPr lang="en-US" smtClean="0"/>
            <a:t>Segmentation Fault</a:t>
          </a:r>
          <a:endParaRPr lang="en-US"/>
        </a:p>
      </dgm:t>
    </dgm:pt>
    <dgm:pt modelId="{0F359F9A-75F4-4F5C-97C8-A0D8A09866CB}" type="parTrans" cxnId="{E10B52F6-7D9C-4F9B-B880-3F5A13452AFE}">
      <dgm:prSet/>
      <dgm:spPr/>
      <dgm:t>
        <a:bodyPr/>
        <a:lstStyle/>
        <a:p>
          <a:endParaRPr lang="en-US"/>
        </a:p>
      </dgm:t>
    </dgm:pt>
    <dgm:pt modelId="{F73E4BB0-781E-4B65-94EE-04AC7683DD90}" type="sibTrans" cxnId="{E10B52F6-7D9C-4F9B-B880-3F5A13452AFE}">
      <dgm:prSet/>
      <dgm:spPr/>
      <dgm:t>
        <a:bodyPr/>
        <a:lstStyle/>
        <a:p>
          <a:endParaRPr lang="en-US"/>
        </a:p>
      </dgm:t>
    </dgm:pt>
    <dgm:pt modelId="{EBA47D02-2370-4647-9860-698B1081521E}">
      <dgm:prSet/>
      <dgm:spPr/>
      <dgm:t>
        <a:bodyPr/>
        <a:lstStyle/>
        <a:p>
          <a:pPr rtl="0"/>
          <a:r>
            <a:rPr lang="en-US" dirty="0" smtClean="0"/>
            <a:t>Limitations of C programming language</a:t>
          </a:r>
          <a:endParaRPr lang="en-US" dirty="0"/>
        </a:p>
      </dgm:t>
    </dgm:pt>
    <dgm:pt modelId="{0F61DF80-8C33-492A-AE9F-21DB2A11FC98}" type="parTrans" cxnId="{842DBBE7-010D-499C-9F43-1FD33F935AAC}">
      <dgm:prSet/>
      <dgm:spPr/>
      <dgm:t>
        <a:bodyPr/>
        <a:lstStyle/>
        <a:p>
          <a:endParaRPr lang="en-US"/>
        </a:p>
      </dgm:t>
    </dgm:pt>
    <dgm:pt modelId="{A296078D-3722-4E4B-9327-01158F777A67}" type="sibTrans" cxnId="{842DBBE7-010D-499C-9F43-1FD33F935AAC}">
      <dgm:prSet/>
      <dgm:spPr/>
      <dgm:t>
        <a:bodyPr/>
        <a:lstStyle/>
        <a:p>
          <a:endParaRPr lang="en-US"/>
        </a:p>
      </dgm:t>
    </dgm:pt>
    <dgm:pt modelId="{DCA25938-8804-4D7E-8ABF-328635C14041}">
      <dgm:prSet/>
      <dgm:spPr/>
      <dgm:t>
        <a:bodyPr/>
        <a:lstStyle/>
        <a:p>
          <a:pPr rtl="0"/>
          <a:r>
            <a:rPr lang="en-US" dirty="0" smtClean="0"/>
            <a:t>Extracting data from files</a:t>
          </a:r>
          <a:endParaRPr lang="en-US" dirty="0"/>
        </a:p>
      </dgm:t>
    </dgm:pt>
    <dgm:pt modelId="{679E764C-8E5A-444E-B445-519F7CC842BB}" type="parTrans" cxnId="{FEC667FE-3AF3-499B-A15E-ECCC0C3D2435}">
      <dgm:prSet/>
      <dgm:spPr/>
      <dgm:t>
        <a:bodyPr/>
        <a:lstStyle/>
        <a:p>
          <a:endParaRPr lang="en-US"/>
        </a:p>
      </dgm:t>
    </dgm:pt>
    <dgm:pt modelId="{B825310C-4467-423A-B017-B3AEBBA01675}" type="sibTrans" cxnId="{FEC667FE-3AF3-499B-A15E-ECCC0C3D2435}">
      <dgm:prSet/>
      <dgm:spPr/>
      <dgm:t>
        <a:bodyPr/>
        <a:lstStyle/>
        <a:p>
          <a:endParaRPr lang="en-US"/>
        </a:p>
      </dgm:t>
    </dgm:pt>
    <dgm:pt modelId="{059CD52F-D738-4BBC-8C8B-53EAC70B0110}">
      <dgm:prSet/>
      <dgm:spPr/>
      <dgm:t>
        <a:bodyPr/>
        <a:lstStyle/>
        <a:p>
          <a:pPr rtl="0"/>
          <a:r>
            <a:rPr lang="en-US" dirty="0" smtClean="0"/>
            <a:t>Implementing nesting in priority queues</a:t>
          </a:r>
          <a:endParaRPr lang="en-US" dirty="0"/>
        </a:p>
      </dgm:t>
    </dgm:pt>
    <dgm:pt modelId="{75159759-00D9-402A-9F26-A810762CFF1E}" type="parTrans" cxnId="{12EEA353-BB8C-4A93-AAB5-4C498F5CC277}">
      <dgm:prSet/>
      <dgm:spPr/>
      <dgm:t>
        <a:bodyPr/>
        <a:lstStyle/>
        <a:p>
          <a:endParaRPr lang="en-US"/>
        </a:p>
      </dgm:t>
    </dgm:pt>
    <dgm:pt modelId="{8BC72C52-6E18-43A2-ACEE-E9F582F5CEA7}" type="sibTrans" cxnId="{12EEA353-BB8C-4A93-AAB5-4C498F5CC277}">
      <dgm:prSet/>
      <dgm:spPr/>
      <dgm:t>
        <a:bodyPr/>
        <a:lstStyle/>
        <a:p>
          <a:endParaRPr lang="en-US"/>
        </a:p>
      </dgm:t>
    </dgm:pt>
    <dgm:pt modelId="{16DC3114-8DDA-4DCC-A052-F2F18BB38775}" type="pres">
      <dgm:prSet presAssocID="{C0321312-F5AB-4B93-A47E-79D32A1359A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1C8F62-4909-4CF8-B7E7-3EA9DB861599}" type="pres">
      <dgm:prSet presAssocID="{80DFCCF2-5762-4C18-A24F-B519B8AA31BB}" presName="parentLin" presStyleCnt="0"/>
      <dgm:spPr/>
    </dgm:pt>
    <dgm:pt modelId="{77AC5D84-5871-4298-8D68-DAA096057E98}" type="pres">
      <dgm:prSet presAssocID="{80DFCCF2-5762-4C18-A24F-B519B8AA31B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08C77F5-7153-4E81-A74D-CEADD3545AEF}" type="pres">
      <dgm:prSet presAssocID="{80DFCCF2-5762-4C18-A24F-B519B8AA31B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AD1FF-5852-4B8D-88D9-F62DBF47A80D}" type="pres">
      <dgm:prSet presAssocID="{80DFCCF2-5762-4C18-A24F-B519B8AA31BB}" presName="negativeSpace" presStyleCnt="0"/>
      <dgm:spPr/>
    </dgm:pt>
    <dgm:pt modelId="{8D36BAF4-DDB0-4A69-BED7-9DD9B7E77848}" type="pres">
      <dgm:prSet presAssocID="{80DFCCF2-5762-4C18-A24F-B519B8AA31BB}" presName="childText" presStyleLbl="conFgAcc1" presStyleIdx="0" presStyleCnt="4">
        <dgm:presLayoutVars>
          <dgm:bulletEnabled val="1"/>
        </dgm:presLayoutVars>
      </dgm:prSet>
      <dgm:spPr/>
    </dgm:pt>
    <dgm:pt modelId="{F1C44E94-F01A-4D8A-9286-A95245FBB39F}" type="pres">
      <dgm:prSet presAssocID="{F73E4BB0-781E-4B65-94EE-04AC7683DD90}" presName="spaceBetweenRectangles" presStyleCnt="0"/>
      <dgm:spPr/>
    </dgm:pt>
    <dgm:pt modelId="{382A54E0-2430-468F-A7B6-4A3D668DF63E}" type="pres">
      <dgm:prSet presAssocID="{EBA47D02-2370-4647-9860-698B1081521E}" presName="parentLin" presStyleCnt="0"/>
      <dgm:spPr/>
    </dgm:pt>
    <dgm:pt modelId="{FB45CB37-4981-45A6-8EDC-D37FF7A00AEA}" type="pres">
      <dgm:prSet presAssocID="{EBA47D02-2370-4647-9860-698B1081521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0AA986E-EA51-42C7-BA94-CF7C350C9130}" type="pres">
      <dgm:prSet presAssocID="{EBA47D02-2370-4647-9860-698B1081521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75547-A043-48CD-8CD9-7D789D2683EE}" type="pres">
      <dgm:prSet presAssocID="{EBA47D02-2370-4647-9860-698B1081521E}" presName="negativeSpace" presStyleCnt="0"/>
      <dgm:spPr/>
    </dgm:pt>
    <dgm:pt modelId="{54E4914A-0263-4CDF-AA01-92C5AEC0ECC1}" type="pres">
      <dgm:prSet presAssocID="{EBA47D02-2370-4647-9860-698B1081521E}" presName="childText" presStyleLbl="conFgAcc1" presStyleIdx="1" presStyleCnt="4">
        <dgm:presLayoutVars>
          <dgm:bulletEnabled val="1"/>
        </dgm:presLayoutVars>
      </dgm:prSet>
      <dgm:spPr/>
    </dgm:pt>
    <dgm:pt modelId="{204B9CD0-D3B7-4427-8DEF-5E31EB77A398}" type="pres">
      <dgm:prSet presAssocID="{A296078D-3722-4E4B-9327-01158F777A67}" presName="spaceBetweenRectangles" presStyleCnt="0"/>
      <dgm:spPr/>
    </dgm:pt>
    <dgm:pt modelId="{702D8605-13FE-48ED-86B8-3B4B2FBE3BA2}" type="pres">
      <dgm:prSet presAssocID="{DCA25938-8804-4D7E-8ABF-328635C14041}" presName="parentLin" presStyleCnt="0"/>
      <dgm:spPr/>
    </dgm:pt>
    <dgm:pt modelId="{8252934A-2C6B-4609-ABA2-BDEEFA934895}" type="pres">
      <dgm:prSet presAssocID="{DCA25938-8804-4D7E-8ABF-328635C1404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1F58FF1-A6E0-470F-94FD-B7FFDC9771A2}" type="pres">
      <dgm:prSet presAssocID="{DCA25938-8804-4D7E-8ABF-328635C1404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874F4-124F-4A77-8102-13B529E33FC1}" type="pres">
      <dgm:prSet presAssocID="{DCA25938-8804-4D7E-8ABF-328635C14041}" presName="negativeSpace" presStyleCnt="0"/>
      <dgm:spPr/>
    </dgm:pt>
    <dgm:pt modelId="{286FAE68-BC07-41B2-B218-5C274A7C1A03}" type="pres">
      <dgm:prSet presAssocID="{DCA25938-8804-4D7E-8ABF-328635C14041}" presName="childText" presStyleLbl="conFgAcc1" presStyleIdx="2" presStyleCnt="4">
        <dgm:presLayoutVars>
          <dgm:bulletEnabled val="1"/>
        </dgm:presLayoutVars>
      </dgm:prSet>
      <dgm:spPr/>
    </dgm:pt>
    <dgm:pt modelId="{4BE8AEC8-0A5C-4A58-A385-7336880BA80B}" type="pres">
      <dgm:prSet presAssocID="{B825310C-4467-423A-B017-B3AEBBA01675}" presName="spaceBetweenRectangles" presStyleCnt="0"/>
      <dgm:spPr/>
    </dgm:pt>
    <dgm:pt modelId="{2F873F1B-84A0-4F92-A00A-5109980FE30B}" type="pres">
      <dgm:prSet presAssocID="{059CD52F-D738-4BBC-8C8B-53EAC70B0110}" presName="parentLin" presStyleCnt="0"/>
      <dgm:spPr/>
    </dgm:pt>
    <dgm:pt modelId="{B45B7893-4C7F-4855-91D3-D8EB25647806}" type="pres">
      <dgm:prSet presAssocID="{059CD52F-D738-4BBC-8C8B-53EAC70B011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AD5E748A-928F-4C59-87EA-FF740CBF9A7F}" type="pres">
      <dgm:prSet presAssocID="{059CD52F-D738-4BBC-8C8B-53EAC70B011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BF8E4-36BD-4937-BB4C-719F3B780889}" type="pres">
      <dgm:prSet presAssocID="{059CD52F-D738-4BBC-8C8B-53EAC70B0110}" presName="negativeSpace" presStyleCnt="0"/>
      <dgm:spPr/>
    </dgm:pt>
    <dgm:pt modelId="{A5E6B7AA-E34F-42B3-929E-ADDFE5367F3F}" type="pres">
      <dgm:prSet presAssocID="{059CD52F-D738-4BBC-8C8B-53EAC70B011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BD3C5E3-E53B-4667-A5C1-2F87CF23CFD7}" type="presOf" srcId="{DCA25938-8804-4D7E-8ABF-328635C14041}" destId="{8252934A-2C6B-4609-ABA2-BDEEFA934895}" srcOrd="0" destOrd="0" presId="urn:microsoft.com/office/officeart/2005/8/layout/list1"/>
    <dgm:cxn modelId="{661A4374-8375-4518-8177-D3BC33E0EEE7}" type="presOf" srcId="{059CD52F-D738-4BBC-8C8B-53EAC70B0110}" destId="{B45B7893-4C7F-4855-91D3-D8EB25647806}" srcOrd="0" destOrd="0" presId="urn:microsoft.com/office/officeart/2005/8/layout/list1"/>
    <dgm:cxn modelId="{A5C24379-E500-469C-AA0C-3547B2337D2D}" type="presOf" srcId="{DCA25938-8804-4D7E-8ABF-328635C14041}" destId="{11F58FF1-A6E0-470F-94FD-B7FFDC9771A2}" srcOrd="1" destOrd="0" presId="urn:microsoft.com/office/officeart/2005/8/layout/list1"/>
    <dgm:cxn modelId="{E10B52F6-7D9C-4F9B-B880-3F5A13452AFE}" srcId="{C0321312-F5AB-4B93-A47E-79D32A1359AF}" destId="{80DFCCF2-5762-4C18-A24F-B519B8AA31BB}" srcOrd="0" destOrd="0" parTransId="{0F359F9A-75F4-4F5C-97C8-A0D8A09866CB}" sibTransId="{F73E4BB0-781E-4B65-94EE-04AC7683DD90}"/>
    <dgm:cxn modelId="{12EEA353-BB8C-4A93-AAB5-4C498F5CC277}" srcId="{C0321312-F5AB-4B93-A47E-79D32A1359AF}" destId="{059CD52F-D738-4BBC-8C8B-53EAC70B0110}" srcOrd="3" destOrd="0" parTransId="{75159759-00D9-402A-9F26-A810762CFF1E}" sibTransId="{8BC72C52-6E18-43A2-ACEE-E9F582F5CEA7}"/>
    <dgm:cxn modelId="{8806EACD-6488-44EC-A611-24BDCAED0C8B}" type="presOf" srcId="{059CD52F-D738-4BBC-8C8B-53EAC70B0110}" destId="{AD5E748A-928F-4C59-87EA-FF740CBF9A7F}" srcOrd="1" destOrd="0" presId="urn:microsoft.com/office/officeart/2005/8/layout/list1"/>
    <dgm:cxn modelId="{FEC667FE-3AF3-499B-A15E-ECCC0C3D2435}" srcId="{C0321312-F5AB-4B93-A47E-79D32A1359AF}" destId="{DCA25938-8804-4D7E-8ABF-328635C14041}" srcOrd="2" destOrd="0" parTransId="{679E764C-8E5A-444E-B445-519F7CC842BB}" sibTransId="{B825310C-4467-423A-B017-B3AEBBA01675}"/>
    <dgm:cxn modelId="{842DBBE7-010D-499C-9F43-1FD33F935AAC}" srcId="{C0321312-F5AB-4B93-A47E-79D32A1359AF}" destId="{EBA47D02-2370-4647-9860-698B1081521E}" srcOrd="1" destOrd="0" parTransId="{0F61DF80-8C33-492A-AE9F-21DB2A11FC98}" sibTransId="{A296078D-3722-4E4B-9327-01158F777A67}"/>
    <dgm:cxn modelId="{795A693F-696D-4D9B-846F-4FBC1F0DF3B6}" type="presOf" srcId="{80DFCCF2-5762-4C18-A24F-B519B8AA31BB}" destId="{77AC5D84-5871-4298-8D68-DAA096057E98}" srcOrd="0" destOrd="0" presId="urn:microsoft.com/office/officeart/2005/8/layout/list1"/>
    <dgm:cxn modelId="{E1A7B5B4-9EB4-46E7-886E-75E61CE042A1}" type="presOf" srcId="{EBA47D02-2370-4647-9860-698B1081521E}" destId="{FB45CB37-4981-45A6-8EDC-D37FF7A00AEA}" srcOrd="0" destOrd="0" presId="urn:microsoft.com/office/officeart/2005/8/layout/list1"/>
    <dgm:cxn modelId="{CFC73CC3-50B4-4B65-85E7-8D83985AF967}" type="presOf" srcId="{80DFCCF2-5762-4C18-A24F-B519B8AA31BB}" destId="{F08C77F5-7153-4E81-A74D-CEADD3545AEF}" srcOrd="1" destOrd="0" presId="urn:microsoft.com/office/officeart/2005/8/layout/list1"/>
    <dgm:cxn modelId="{925B128E-881B-4088-95E7-A1D3ADA5C9E6}" type="presOf" srcId="{EBA47D02-2370-4647-9860-698B1081521E}" destId="{30AA986E-EA51-42C7-BA94-CF7C350C9130}" srcOrd="1" destOrd="0" presId="urn:microsoft.com/office/officeart/2005/8/layout/list1"/>
    <dgm:cxn modelId="{56714FB1-3573-45F1-8D4B-0B87696FB9E0}" type="presOf" srcId="{C0321312-F5AB-4B93-A47E-79D32A1359AF}" destId="{16DC3114-8DDA-4DCC-A052-F2F18BB38775}" srcOrd="0" destOrd="0" presId="urn:microsoft.com/office/officeart/2005/8/layout/list1"/>
    <dgm:cxn modelId="{4997079F-F137-403B-B95A-E305AF4B9A49}" type="presParOf" srcId="{16DC3114-8DDA-4DCC-A052-F2F18BB38775}" destId="{B51C8F62-4909-4CF8-B7E7-3EA9DB861599}" srcOrd="0" destOrd="0" presId="urn:microsoft.com/office/officeart/2005/8/layout/list1"/>
    <dgm:cxn modelId="{8C3297F4-1822-46A3-9604-C318C62AD155}" type="presParOf" srcId="{B51C8F62-4909-4CF8-B7E7-3EA9DB861599}" destId="{77AC5D84-5871-4298-8D68-DAA096057E98}" srcOrd="0" destOrd="0" presId="urn:microsoft.com/office/officeart/2005/8/layout/list1"/>
    <dgm:cxn modelId="{2BD9503E-6C51-4A40-9438-1391E73BB894}" type="presParOf" srcId="{B51C8F62-4909-4CF8-B7E7-3EA9DB861599}" destId="{F08C77F5-7153-4E81-A74D-CEADD3545AEF}" srcOrd="1" destOrd="0" presId="urn:microsoft.com/office/officeart/2005/8/layout/list1"/>
    <dgm:cxn modelId="{0C6E3E74-512B-4159-8897-8B03CDB5BACE}" type="presParOf" srcId="{16DC3114-8DDA-4DCC-A052-F2F18BB38775}" destId="{5B2AD1FF-5852-4B8D-88D9-F62DBF47A80D}" srcOrd="1" destOrd="0" presId="urn:microsoft.com/office/officeart/2005/8/layout/list1"/>
    <dgm:cxn modelId="{A4ED0796-B86D-4967-8074-68F6924F6317}" type="presParOf" srcId="{16DC3114-8DDA-4DCC-A052-F2F18BB38775}" destId="{8D36BAF4-DDB0-4A69-BED7-9DD9B7E77848}" srcOrd="2" destOrd="0" presId="urn:microsoft.com/office/officeart/2005/8/layout/list1"/>
    <dgm:cxn modelId="{40DA29DB-2FB1-40EF-AFC3-3740ADF6D75E}" type="presParOf" srcId="{16DC3114-8DDA-4DCC-A052-F2F18BB38775}" destId="{F1C44E94-F01A-4D8A-9286-A95245FBB39F}" srcOrd="3" destOrd="0" presId="urn:microsoft.com/office/officeart/2005/8/layout/list1"/>
    <dgm:cxn modelId="{F08960C5-3DDA-41A3-B3F0-D8F75DB8AD23}" type="presParOf" srcId="{16DC3114-8DDA-4DCC-A052-F2F18BB38775}" destId="{382A54E0-2430-468F-A7B6-4A3D668DF63E}" srcOrd="4" destOrd="0" presId="urn:microsoft.com/office/officeart/2005/8/layout/list1"/>
    <dgm:cxn modelId="{4AEC3032-EF5F-47D3-8C78-5ACF6C036693}" type="presParOf" srcId="{382A54E0-2430-468F-A7B6-4A3D668DF63E}" destId="{FB45CB37-4981-45A6-8EDC-D37FF7A00AEA}" srcOrd="0" destOrd="0" presId="urn:microsoft.com/office/officeart/2005/8/layout/list1"/>
    <dgm:cxn modelId="{3F9269EE-B6F0-476B-8458-2D26E76456BC}" type="presParOf" srcId="{382A54E0-2430-468F-A7B6-4A3D668DF63E}" destId="{30AA986E-EA51-42C7-BA94-CF7C350C9130}" srcOrd="1" destOrd="0" presId="urn:microsoft.com/office/officeart/2005/8/layout/list1"/>
    <dgm:cxn modelId="{BCDC563B-972F-4FAE-88F1-08C46E04C6A2}" type="presParOf" srcId="{16DC3114-8DDA-4DCC-A052-F2F18BB38775}" destId="{BDA75547-A043-48CD-8CD9-7D789D2683EE}" srcOrd="5" destOrd="0" presId="urn:microsoft.com/office/officeart/2005/8/layout/list1"/>
    <dgm:cxn modelId="{175E8250-13F6-4CD0-94BD-A0AA8166CDB1}" type="presParOf" srcId="{16DC3114-8DDA-4DCC-A052-F2F18BB38775}" destId="{54E4914A-0263-4CDF-AA01-92C5AEC0ECC1}" srcOrd="6" destOrd="0" presId="urn:microsoft.com/office/officeart/2005/8/layout/list1"/>
    <dgm:cxn modelId="{C4A63494-A926-464F-81BD-8226C567CD4E}" type="presParOf" srcId="{16DC3114-8DDA-4DCC-A052-F2F18BB38775}" destId="{204B9CD0-D3B7-4427-8DEF-5E31EB77A398}" srcOrd="7" destOrd="0" presId="urn:microsoft.com/office/officeart/2005/8/layout/list1"/>
    <dgm:cxn modelId="{E41DE825-EE16-495F-AA40-005C68B2EC96}" type="presParOf" srcId="{16DC3114-8DDA-4DCC-A052-F2F18BB38775}" destId="{702D8605-13FE-48ED-86B8-3B4B2FBE3BA2}" srcOrd="8" destOrd="0" presId="urn:microsoft.com/office/officeart/2005/8/layout/list1"/>
    <dgm:cxn modelId="{977B2745-AE49-4E6C-A90E-43BE3DD67FD7}" type="presParOf" srcId="{702D8605-13FE-48ED-86B8-3B4B2FBE3BA2}" destId="{8252934A-2C6B-4609-ABA2-BDEEFA934895}" srcOrd="0" destOrd="0" presId="urn:microsoft.com/office/officeart/2005/8/layout/list1"/>
    <dgm:cxn modelId="{8FB77AC4-4D10-43A2-8EFB-7CE554295E9D}" type="presParOf" srcId="{702D8605-13FE-48ED-86B8-3B4B2FBE3BA2}" destId="{11F58FF1-A6E0-470F-94FD-B7FFDC9771A2}" srcOrd="1" destOrd="0" presId="urn:microsoft.com/office/officeart/2005/8/layout/list1"/>
    <dgm:cxn modelId="{B074AB33-C938-47FE-A6DA-A40DFAF51C09}" type="presParOf" srcId="{16DC3114-8DDA-4DCC-A052-F2F18BB38775}" destId="{9D4874F4-124F-4A77-8102-13B529E33FC1}" srcOrd="9" destOrd="0" presId="urn:microsoft.com/office/officeart/2005/8/layout/list1"/>
    <dgm:cxn modelId="{E3B90072-C6BE-42AA-A2ED-AF47E713DDD6}" type="presParOf" srcId="{16DC3114-8DDA-4DCC-A052-F2F18BB38775}" destId="{286FAE68-BC07-41B2-B218-5C274A7C1A03}" srcOrd="10" destOrd="0" presId="urn:microsoft.com/office/officeart/2005/8/layout/list1"/>
    <dgm:cxn modelId="{3351BCC6-8EC9-4418-AA6F-EADC7EDB56B3}" type="presParOf" srcId="{16DC3114-8DDA-4DCC-A052-F2F18BB38775}" destId="{4BE8AEC8-0A5C-4A58-A385-7336880BA80B}" srcOrd="11" destOrd="0" presId="urn:microsoft.com/office/officeart/2005/8/layout/list1"/>
    <dgm:cxn modelId="{35E9FFB3-9240-4128-BA72-BA8A6BBDF05B}" type="presParOf" srcId="{16DC3114-8DDA-4DCC-A052-F2F18BB38775}" destId="{2F873F1B-84A0-4F92-A00A-5109980FE30B}" srcOrd="12" destOrd="0" presId="urn:microsoft.com/office/officeart/2005/8/layout/list1"/>
    <dgm:cxn modelId="{4DFCE090-2A34-44DC-A7F3-82C34179E17F}" type="presParOf" srcId="{2F873F1B-84A0-4F92-A00A-5109980FE30B}" destId="{B45B7893-4C7F-4855-91D3-D8EB25647806}" srcOrd="0" destOrd="0" presId="urn:microsoft.com/office/officeart/2005/8/layout/list1"/>
    <dgm:cxn modelId="{8DD307DE-ED44-45CE-B0B0-5034E435F091}" type="presParOf" srcId="{2F873F1B-84A0-4F92-A00A-5109980FE30B}" destId="{AD5E748A-928F-4C59-87EA-FF740CBF9A7F}" srcOrd="1" destOrd="0" presId="urn:microsoft.com/office/officeart/2005/8/layout/list1"/>
    <dgm:cxn modelId="{AA9F90AF-0243-4D03-8D3C-DEB7D8095021}" type="presParOf" srcId="{16DC3114-8DDA-4DCC-A052-F2F18BB38775}" destId="{AE6BF8E4-36BD-4937-BB4C-719F3B780889}" srcOrd="13" destOrd="0" presId="urn:microsoft.com/office/officeart/2005/8/layout/list1"/>
    <dgm:cxn modelId="{096DBF2B-90A4-4786-9277-82AA5AEF35DD}" type="presParOf" srcId="{16DC3114-8DDA-4DCC-A052-F2F18BB38775}" destId="{A5E6B7AA-E34F-42B3-929E-ADDFE5367F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37BD64-7FFE-4DF3-87F1-8499CB4F0D2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FD359-04B5-4193-80B1-AB4D33B13F1B}">
      <dgm:prSet/>
      <dgm:spPr/>
      <dgm:t>
        <a:bodyPr/>
        <a:lstStyle/>
        <a:p>
          <a:pPr rtl="0"/>
          <a:r>
            <a:rPr lang="en-US" dirty="0" smtClean="0"/>
            <a:t>The entire project was done together.</a:t>
          </a:r>
          <a:endParaRPr lang="en-US" dirty="0"/>
        </a:p>
      </dgm:t>
    </dgm:pt>
    <dgm:pt modelId="{6C08D445-6345-4CF8-9C6E-0BBA772E6340}" type="parTrans" cxnId="{8682E696-CC1A-4506-A677-475331046BB9}">
      <dgm:prSet/>
      <dgm:spPr/>
      <dgm:t>
        <a:bodyPr/>
        <a:lstStyle/>
        <a:p>
          <a:endParaRPr lang="en-US"/>
        </a:p>
      </dgm:t>
    </dgm:pt>
    <dgm:pt modelId="{9FF3750F-65A6-43F1-A47D-A2413455D2E5}" type="sibTrans" cxnId="{8682E696-CC1A-4506-A677-475331046BB9}">
      <dgm:prSet/>
      <dgm:spPr/>
      <dgm:t>
        <a:bodyPr/>
        <a:lstStyle/>
        <a:p>
          <a:endParaRPr lang="en-US"/>
        </a:p>
      </dgm:t>
    </dgm:pt>
    <dgm:pt modelId="{12F1D601-2E91-4013-B7CD-B43376758D93}">
      <dgm:prSet/>
      <dgm:spPr/>
      <dgm:t>
        <a:bodyPr/>
        <a:lstStyle/>
        <a:p>
          <a:pPr rtl="0"/>
          <a:r>
            <a:rPr lang="en-US" smtClean="0"/>
            <a:t>Errors were handled separately.</a:t>
          </a:r>
          <a:endParaRPr lang="en-US"/>
        </a:p>
      </dgm:t>
    </dgm:pt>
    <dgm:pt modelId="{5D14FA68-DDAA-482F-B1EC-7A95BFF7C503}" type="parTrans" cxnId="{9306BD36-2C7F-4F6A-9167-F13203D83503}">
      <dgm:prSet/>
      <dgm:spPr/>
      <dgm:t>
        <a:bodyPr/>
        <a:lstStyle/>
        <a:p>
          <a:endParaRPr lang="en-US"/>
        </a:p>
      </dgm:t>
    </dgm:pt>
    <dgm:pt modelId="{E99D6A6D-C516-4865-9218-242639D885AA}" type="sibTrans" cxnId="{9306BD36-2C7F-4F6A-9167-F13203D83503}">
      <dgm:prSet/>
      <dgm:spPr/>
      <dgm:t>
        <a:bodyPr/>
        <a:lstStyle/>
        <a:p>
          <a:endParaRPr lang="en-US"/>
        </a:p>
      </dgm:t>
    </dgm:pt>
    <dgm:pt modelId="{4FD25384-D401-4ADB-B0CC-838C4AD875A5}" type="pres">
      <dgm:prSet presAssocID="{7C37BD64-7FFE-4DF3-87F1-8499CB4F0D2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B00487-8203-4A11-BBE1-C72B73AD47D4}" type="pres">
      <dgm:prSet presAssocID="{7C37BD64-7FFE-4DF3-87F1-8499CB4F0D25}" presName="arrow" presStyleLbl="bgShp" presStyleIdx="0" presStyleCnt="1"/>
      <dgm:spPr/>
    </dgm:pt>
    <dgm:pt modelId="{926A9F0C-5120-4D75-B5F8-4645794A6B8B}" type="pres">
      <dgm:prSet presAssocID="{7C37BD64-7FFE-4DF3-87F1-8499CB4F0D25}" presName="linearProcess" presStyleCnt="0"/>
      <dgm:spPr/>
    </dgm:pt>
    <dgm:pt modelId="{4802691B-E3AC-4717-BF91-37FD53075AD4}" type="pres">
      <dgm:prSet presAssocID="{112FD359-04B5-4193-80B1-AB4D33B13F1B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7DC33-071A-4C3F-AE09-72E6F5C14B40}" type="pres">
      <dgm:prSet presAssocID="{9FF3750F-65A6-43F1-A47D-A2413455D2E5}" presName="sibTrans" presStyleCnt="0"/>
      <dgm:spPr/>
    </dgm:pt>
    <dgm:pt modelId="{C206EC69-3571-4BF5-8A9C-004BFA82EE8C}" type="pres">
      <dgm:prSet presAssocID="{12F1D601-2E91-4013-B7CD-B43376758D93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82E696-CC1A-4506-A677-475331046BB9}" srcId="{7C37BD64-7FFE-4DF3-87F1-8499CB4F0D25}" destId="{112FD359-04B5-4193-80B1-AB4D33B13F1B}" srcOrd="0" destOrd="0" parTransId="{6C08D445-6345-4CF8-9C6E-0BBA772E6340}" sibTransId="{9FF3750F-65A6-43F1-A47D-A2413455D2E5}"/>
    <dgm:cxn modelId="{76040C8E-2513-4507-84C9-69AA0933115C}" type="presOf" srcId="{112FD359-04B5-4193-80B1-AB4D33B13F1B}" destId="{4802691B-E3AC-4717-BF91-37FD53075AD4}" srcOrd="0" destOrd="0" presId="urn:microsoft.com/office/officeart/2005/8/layout/hProcess9"/>
    <dgm:cxn modelId="{433D5933-FE18-4D54-9CEB-AA7CD34C1F5B}" type="presOf" srcId="{7C37BD64-7FFE-4DF3-87F1-8499CB4F0D25}" destId="{4FD25384-D401-4ADB-B0CC-838C4AD875A5}" srcOrd="0" destOrd="0" presId="urn:microsoft.com/office/officeart/2005/8/layout/hProcess9"/>
    <dgm:cxn modelId="{9306BD36-2C7F-4F6A-9167-F13203D83503}" srcId="{7C37BD64-7FFE-4DF3-87F1-8499CB4F0D25}" destId="{12F1D601-2E91-4013-B7CD-B43376758D93}" srcOrd="1" destOrd="0" parTransId="{5D14FA68-DDAA-482F-B1EC-7A95BFF7C503}" sibTransId="{E99D6A6D-C516-4865-9218-242639D885AA}"/>
    <dgm:cxn modelId="{5CFBADBD-AEE7-4B37-B2DE-4544D956601C}" type="presOf" srcId="{12F1D601-2E91-4013-B7CD-B43376758D93}" destId="{C206EC69-3571-4BF5-8A9C-004BFA82EE8C}" srcOrd="0" destOrd="0" presId="urn:microsoft.com/office/officeart/2005/8/layout/hProcess9"/>
    <dgm:cxn modelId="{BE8A291E-4239-4DB1-8063-9327EA1D5B70}" type="presParOf" srcId="{4FD25384-D401-4ADB-B0CC-838C4AD875A5}" destId="{49B00487-8203-4A11-BBE1-C72B73AD47D4}" srcOrd="0" destOrd="0" presId="urn:microsoft.com/office/officeart/2005/8/layout/hProcess9"/>
    <dgm:cxn modelId="{8625C02E-EB33-42DF-AE4D-1373AD91C1EB}" type="presParOf" srcId="{4FD25384-D401-4ADB-B0CC-838C4AD875A5}" destId="{926A9F0C-5120-4D75-B5F8-4645794A6B8B}" srcOrd="1" destOrd="0" presId="urn:microsoft.com/office/officeart/2005/8/layout/hProcess9"/>
    <dgm:cxn modelId="{91039569-FE32-475F-B720-EAC22D184677}" type="presParOf" srcId="{926A9F0C-5120-4D75-B5F8-4645794A6B8B}" destId="{4802691B-E3AC-4717-BF91-37FD53075AD4}" srcOrd="0" destOrd="0" presId="urn:microsoft.com/office/officeart/2005/8/layout/hProcess9"/>
    <dgm:cxn modelId="{7C975E12-F60F-4969-892E-1F1977C880D6}" type="presParOf" srcId="{926A9F0C-5120-4D75-B5F8-4645794A6B8B}" destId="{5AF7DC33-071A-4C3F-AE09-72E6F5C14B40}" srcOrd="1" destOrd="0" presId="urn:microsoft.com/office/officeart/2005/8/layout/hProcess9"/>
    <dgm:cxn modelId="{1BB1CDA8-4948-4D83-AE60-46ABE8C53DA1}" type="presParOf" srcId="{926A9F0C-5120-4D75-B5F8-4645794A6B8B}" destId="{C206EC69-3571-4BF5-8A9C-004BFA82EE8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D8A5AE-1740-40E4-A23E-69D6E6D58F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65CDF-A7EB-4BF3-92BC-05E93B67BC57}">
      <dgm:prSet/>
      <dgm:spPr/>
      <dgm:t>
        <a:bodyPr/>
        <a:lstStyle/>
        <a:p>
          <a:pPr rtl="0"/>
          <a:r>
            <a:rPr lang="en-US" smtClean="0"/>
            <a:t>Implementation of multiple threads to crawl different parts of a webpage.</a:t>
          </a:r>
          <a:endParaRPr lang="en-US"/>
        </a:p>
      </dgm:t>
    </dgm:pt>
    <dgm:pt modelId="{83C5FBAB-CA95-4838-AF84-4282D4F1F621}" type="parTrans" cxnId="{583C75E7-9690-436A-893B-54489E37C611}">
      <dgm:prSet/>
      <dgm:spPr/>
      <dgm:t>
        <a:bodyPr/>
        <a:lstStyle/>
        <a:p>
          <a:endParaRPr lang="en-US"/>
        </a:p>
      </dgm:t>
    </dgm:pt>
    <dgm:pt modelId="{C595C4D0-B3B5-4681-AD00-52DD980DB888}" type="sibTrans" cxnId="{583C75E7-9690-436A-893B-54489E37C611}">
      <dgm:prSet/>
      <dgm:spPr/>
      <dgm:t>
        <a:bodyPr/>
        <a:lstStyle/>
        <a:p>
          <a:endParaRPr lang="en-US"/>
        </a:p>
      </dgm:t>
    </dgm:pt>
    <dgm:pt modelId="{5CAB90AC-DFC2-4839-9389-B15E1E71D948}">
      <dgm:prSet/>
      <dgm:spPr/>
      <dgm:t>
        <a:bodyPr/>
        <a:lstStyle/>
        <a:p>
          <a:pPr rtl="0"/>
          <a:r>
            <a:rPr lang="en-US" smtClean="0"/>
            <a:t>Nesting within the priority queues.</a:t>
          </a:r>
          <a:endParaRPr lang="en-US"/>
        </a:p>
      </dgm:t>
    </dgm:pt>
    <dgm:pt modelId="{913FD403-5378-4407-9C3C-41075188FC2D}" type="parTrans" cxnId="{BC5144ED-30E6-4377-84EF-33C67027C84D}">
      <dgm:prSet/>
      <dgm:spPr/>
      <dgm:t>
        <a:bodyPr/>
        <a:lstStyle/>
        <a:p>
          <a:endParaRPr lang="en-US"/>
        </a:p>
      </dgm:t>
    </dgm:pt>
    <dgm:pt modelId="{65A58D58-DC22-4704-986D-A2066B3CCD20}" type="sibTrans" cxnId="{BC5144ED-30E6-4377-84EF-33C67027C84D}">
      <dgm:prSet/>
      <dgm:spPr/>
      <dgm:t>
        <a:bodyPr/>
        <a:lstStyle/>
        <a:p>
          <a:endParaRPr lang="en-US"/>
        </a:p>
      </dgm:t>
    </dgm:pt>
    <dgm:pt modelId="{5D5724D4-8369-4AD2-A837-A46060F092EE}">
      <dgm:prSet/>
      <dgm:spPr/>
      <dgm:t>
        <a:bodyPr/>
        <a:lstStyle/>
        <a:p>
          <a:pPr rtl="0"/>
          <a:r>
            <a:rPr lang="en-US" dirty="0" smtClean="0"/>
            <a:t>Catering to different combinations of words instead of a single string only.</a:t>
          </a:r>
          <a:endParaRPr lang="en-US" dirty="0"/>
        </a:p>
      </dgm:t>
    </dgm:pt>
    <dgm:pt modelId="{0A42BC8B-573E-4F95-80A0-F90B1F34E448}" type="parTrans" cxnId="{1C97C685-474A-4B87-8AD9-E1413D7CFEF7}">
      <dgm:prSet/>
      <dgm:spPr/>
      <dgm:t>
        <a:bodyPr/>
        <a:lstStyle/>
        <a:p>
          <a:endParaRPr lang="en-US"/>
        </a:p>
      </dgm:t>
    </dgm:pt>
    <dgm:pt modelId="{3519E244-6B70-4396-92DB-9A49B0707455}" type="sibTrans" cxnId="{1C97C685-474A-4B87-8AD9-E1413D7CFEF7}">
      <dgm:prSet/>
      <dgm:spPr/>
      <dgm:t>
        <a:bodyPr/>
        <a:lstStyle/>
        <a:p>
          <a:endParaRPr lang="en-US"/>
        </a:p>
      </dgm:t>
    </dgm:pt>
    <dgm:pt modelId="{B9C21095-9C9C-49BF-8699-888D9F631E9D}">
      <dgm:prSet/>
      <dgm:spPr/>
      <dgm:t>
        <a:bodyPr/>
        <a:lstStyle/>
        <a:p>
          <a:pPr rtl="0"/>
          <a:r>
            <a:rPr lang="en-US" dirty="0" smtClean="0"/>
            <a:t>Data of each file to be stored in a new file to allow for a more extensive program. </a:t>
          </a:r>
          <a:endParaRPr lang="en-US" dirty="0"/>
        </a:p>
      </dgm:t>
    </dgm:pt>
    <dgm:pt modelId="{705BEFEE-0DF6-4912-ACF9-B491EB085514}" type="parTrans" cxnId="{A96A7ECF-4C7C-4483-A930-CBFFD23E7D42}">
      <dgm:prSet/>
      <dgm:spPr/>
      <dgm:t>
        <a:bodyPr/>
        <a:lstStyle/>
        <a:p>
          <a:endParaRPr lang="en-US"/>
        </a:p>
      </dgm:t>
    </dgm:pt>
    <dgm:pt modelId="{A125959A-2D43-4E31-B1B9-3CEBFA31A167}" type="sibTrans" cxnId="{A96A7ECF-4C7C-4483-A930-CBFFD23E7D42}">
      <dgm:prSet/>
      <dgm:spPr/>
      <dgm:t>
        <a:bodyPr/>
        <a:lstStyle/>
        <a:p>
          <a:endParaRPr lang="en-US"/>
        </a:p>
      </dgm:t>
    </dgm:pt>
    <dgm:pt modelId="{EDE780C3-CBFE-4D14-B75F-FAECF84DFDA5}" type="pres">
      <dgm:prSet presAssocID="{F6D8A5AE-1740-40E4-A23E-69D6E6D58F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429706-E104-4095-B330-FA6A2D3DD866}" type="pres">
      <dgm:prSet presAssocID="{71A65CDF-A7EB-4BF3-92BC-05E93B67BC5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F106A-0C37-44FE-B09D-E27B03E17F44}" type="pres">
      <dgm:prSet presAssocID="{C595C4D0-B3B5-4681-AD00-52DD980DB888}" presName="spacer" presStyleCnt="0"/>
      <dgm:spPr/>
    </dgm:pt>
    <dgm:pt modelId="{8C6DC09E-D326-46A0-8830-A428DCFD6716}" type="pres">
      <dgm:prSet presAssocID="{5CAB90AC-DFC2-4839-9389-B15E1E71D94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5B59B-8397-4F73-AC0B-636F8451050F}" type="pres">
      <dgm:prSet presAssocID="{65A58D58-DC22-4704-986D-A2066B3CCD20}" presName="spacer" presStyleCnt="0"/>
      <dgm:spPr/>
    </dgm:pt>
    <dgm:pt modelId="{A07FD82F-11AC-402B-87D9-88D9C592E0C1}" type="pres">
      <dgm:prSet presAssocID="{5D5724D4-8369-4AD2-A837-A46060F092E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FA012-6ECD-47A2-A0D2-C2CC101D2FB5}" type="pres">
      <dgm:prSet presAssocID="{3519E244-6B70-4396-92DB-9A49B0707455}" presName="spacer" presStyleCnt="0"/>
      <dgm:spPr/>
    </dgm:pt>
    <dgm:pt modelId="{16B12B5D-5278-4742-9A83-94D2B8CDA321}" type="pres">
      <dgm:prSet presAssocID="{B9C21095-9C9C-49BF-8699-888D9F631E9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BAA54E-BE2D-4216-B01E-D6CB913C9781}" type="presOf" srcId="{5CAB90AC-DFC2-4839-9389-B15E1E71D948}" destId="{8C6DC09E-D326-46A0-8830-A428DCFD6716}" srcOrd="0" destOrd="0" presId="urn:microsoft.com/office/officeart/2005/8/layout/vList2"/>
    <dgm:cxn modelId="{6DE607C8-B904-4258-96F4-A65013C4530B}" type="presOf" srcId="{B9C21095-9C9C-49BF-8699-888D9F631E9D}" destId="{16B12B5D-5278-4742-9A83-94D2B8CDA321}" srcOrd="0" destOrd="0" presId="urn:microsoft.com/office/officeart/2005/8/layout/vList2"/>
    <dgm:cxn modelId="{5C8DDD7D-93E2-4DED-9375-98F97A0D15F3}" type="presOf" srcId="{F6D8A5AE-1740-40E4-A23E-69D6E6D58FA1}" destId="{EDE780C3-CBFE-4D14-B75F-FAECF84DFDA5}" srcOrd="0" destOrd="0" presId="urn:microsoft.com/office/officeart/2005/8/layout/vList2"/>
    <dgm:cxn modelId="{583C75E7-9690-436A-893B-54489E37C611}" srcId="{F6D8A5AE-1740-40E4-A23E-69D6E6D58FA1}" destId="{71A65CDF-A7EB-4BF3-92BC-05E93B67BC57}" srcOrd="0" destOrd="0" parTransId="{83C5FBAB-CA95-4838-AF84-4282D4F1F621}" sibTransId="{C595C4D0-B3B5-4681-AD00-52DD980DB888}"/>
    <dgm:cxn modelId="{351E4F2B-E19D-42E7-96E6-CDE78511865B}" type="presOf" srcId="{5D5724D4-8369-4AD2-A837-A46060F092EE}" destId="{A07FD82F-11AC-402B-87D9-88D9C592E0C1}" srcOrd="0" destOrd="0" presId="urn:microsoft.com/office/officeart/2005/8/layout/vList2"/>
    <dgm:cxn modelId="{A96A7ECF-4C7C-4483-A930-CBFFD23E7D42}" srcId="{F6D8A5AE-1740-40E4-A23E-69D6E6D58FA1}" destId="{B9C21095-9C9C-49BF-8699-888D9F631E9D}" srcOrd="3" destOrd="0" parTransId="{705BEFEE-0DF6-4912-ACF9-B491EB085514}" sibTransId="{A125959A-2D43-4E31-B1B9-3CEBFA31A167}"/>
    <dgm:cxn modelId="{FADDD609-A4E2-44A9-B967-3A11117B42CF}" type="presOf" srcId="{71A65CDF-A7EB-4BF3-92BC-05E93B67BC57}" destId="{DA429706-E104-4095-B330-FA6A2D3DD866}" srcOrd="0" destOrd="0" presId="urn:microsoft.com/office/officeart/2005/8/layout/vList2"/>
    <dgm:cxn modelId="{1C97C685-474A-4B87-8AD9-E1413D7CFEF7}" srcId="{F6D8A5AE-1740-40E4-A23E-69D6E6D58FA1}" destId="{5D5724D4-8369-4AD2-A837-A46060F092EE}" srcOrd="2" destOrd="0" parTransId="{0A42BC8B-573E-4F95-80A0-F90B1F34E448}" sibTransId="{3519E244-6B70-4396-92DB-9A49B0707455}"/>
    <dgm:cxn modelId="{BC5144ED-30E6-4377-84EF-33C67027C84D}" srcId="{F6D8A5AE-1740-40E4-A23E-69D6E6D58FA1}" destId="{5CAB90AC-DFC2-4839-9389-B15E1E71D948}" srcOrd="1" destOrd="0" parTransId="{913FD403-5378-4407-9C3C-41075188FC2D}" sibTransId="{65A58D58-DC22-4704-986D-A2066B3CCD20}"/>
    <dgm:cxn modelId="{60415BA0-DCF4-4B85-AA24-1964591A1C37}" type="presParOf" srcId="{EDE780C3-CBFE-4D14-B75F-FAECF84DFDA5}" destId="{DA429706-E104-4095-B330-FA6A2D3DD866}" srcOrd="0" destOrd="0" presId="urn:microsoft.com/office/officeart/2005/8/layout/vList2"/>
    <dgm:cxn modelId="{B8BB0EFD-E660-4FAF-BB73-D3E55575293A}" type="presParOf" srcId="{EDE780C3-CBFE-4D14-B75F-FAECF84DFDA5}" destId="{49EF106A-0C37-44FE-B09D-E27B03E17F44}" srcOrd="1" destOrd="0" presId="urn:microsoft.com/office/officeart/2005/8/layout/vList2"/>
    <dgm:cxn modelId="{8405E8A6-99D8-4B6D-9EC6-5C9DCED31390}" type="presParOf" srcId="{EDE780C3-CBFE-4D14-B75F-FAECF84DFDA5}" destId="{8C6DC09E-D326-46A0-8830-A428DCFD6716}" srcOrd="2" destOrd="0" presId="urn:microsoft.com/office/officeart/2005/8/layout/vList2"/>
    <dgm:cxn modelId="{0E8F9E7B-874C-47C2-8A43-FAB2C4230F09}" type="presParOf" srcId="{EDE780C3-CBFE-4D14-B75F-FAECF84DFDA5}" destId="{21B5B59B-8397-4F73-AC0B-636F8451050F}" srcOrd="3" destOrd="0" presId="urn:microsoft.com/office/officeart/2005/8/layout/vList2"/>
    <dgm:cxn modelId="{79DD6F0B-834E-42CB-A90E-7029CED8B7E2}" type="presParOf" srcId="{EDE780C3-CBFE-4D14-B75F-FAECF84DFDA5}" destId="{A07FD82F-11AC-402B-87D9-88D9C592E0C1}" srcOrd="4" destOrd="0" presId="urn:microsoft.com/office/officeart/2005/8/layout/vList2"/>
    <dgm:cxn modelId="{71456176-507B-4874-8793-E810EA6710AA}" type="presParOf" srcId="{EDE780C3-CBFE-4D14-B75F-FAECF84DFDA5}" destId="{815FA012-6ECD-47A2-A0D2-C2CC101D2FB5}" srcOrd="5" destOrd="0" presId="urn:microsoft.com/office/officeart/2005/8/layout/vList2"/>
    <dgm:cxn modelId="{EA218FC6-52B0-46AE-9A5F-F25DCDF67C8F}" type="presParOf" srcId="{EDE780C3-CBFE-4D14-B75F-FAECF84DFDA5}" destId="{16B12B5D-5278-4742-9A83-94D2B8CDA3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C743C-A76C-4276-8269-EA76919FB78C}">
      <dsp:nvSpPr>
        <dsp:cNvPr id="0" name=""/>
        <dsp:cNvSpPr/>
      </dsp:nvSpPr>
      <dsp:spPr>
        <a:xfrm>
          <a:off x="2232" y="9376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Problem Statement</a:t>
          </a:r>
          <a:endParaRPr lang="en-US" sz="1900" kern="1200" dirty="0"/>
        </a:p>
      </dsp:txBody>
      <dsp:txXfrm>
        <a:off x="2232" y="9376"/>
        <a:ext cx="1771054" cy="1062632"/>
      </dsp:txXfrm>
    </dsp:sp>
    <dsp:sp modelId="{45DC02CB-3129-4870-BE67-247F58F00F56}">
      <dsp:nvSpPr>
        <dsp:cNvPr id="0" name=""/>
        <dsp:cNvSpPr/>
      </dsp:nvSpPr>
      <dsp:spPr>
        <a:xfrm>
          <a:off x="1950392" y="9376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Proposal</a:t>
          </a:r>
          <a:endParaRPr lang="en-US" sz="1900" kern="1200" dirty="0"/>
        </a:p>
      </dsp:txBody>
      <dsp:txXfrm>
        <a:off x="1950392" y="9376"/>
        <a:ext cx="1771054" cy="1062632"/>
      </dsp:txXfrm>
    </dsp:sp>
    <dsp:sp modelId="{9D4001EF-8BA3-42B5-AA8A-33167ED66CC7}">
      <dsp:nvSpPr>
        <dsp:cNvPr id="0" name=""/>
        <dsp:cNvSpPr/>
      </dsp:nvSpPr>
      <dsp:spPr>
        <a:xfrm>
          <a:off x="3898552" y="9376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Background Research</a:t>
          </a:r>
          <a:endParaRPr lang="en-US" sz="1900" kern="1200" dirty="0"/>
        </a:p>
      </dsp:txBody>
      <dsp:txXfrm>
        <a:off x="3898552" y="9376"/>
        <a:ext cx="1771054" cy="1062632"/>
      </dsp:txXfrm>
    </dsp:sp>
    <dsp:sp modelId="{AA409E43-A5F1-4220-8841-AD90F397F12A}">
      <dsp:nvSpPr>
        <dsp:cNvPr id="0" name=""/>
        <dsp:cNvSpPr/>
      </dsp:nvSpPr>
      <dsp:spPr>
        <a:xfrm>
          <a:off x="5846712" y="9376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Tools &amp; Programming Language</a:t>
          </a:r>
          <a:endParaRPr lang="en-US" sz="1900" kern="1200" dirty="0"/>
        </a:p>
      </dsp:txBody>
      <dsp:txXfrm>
        <a:off x="5846712" y="9376"/>
        <a:ext cx="1771054" cy="1062632"/>
      </dsp:txXfrm>
    </dsp:sp>
    <dsp:sp modelId="{06638022-F62F-4434-86B2-1D0689AE8192}">
      <dsp:nvSpPr>
        <dsp:cNvPr id="0" name=""/>
        <dsp:cNvSpPr/>
      </dsp:nvSpPr>
      <dsp:spPr>
        <a:xfrm>
          <a:off x="2232" y="1249114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Innovation</a:t>
          </a:r>
          <a:endParaRPr lang="en-US" sz="1900" kern="1200" dirty="0"/>
        </a:p>
      </dsp:txBody>
      <dsp:txXfrm>
        <a:off x="2232" y="1249114"/>
        <a:ext cx="1771054" cy="1062632"/>
      </dsp:txXfrm>
    </dsp:sp>
    <dsp:sp modelId="{24AD0E88-5526-4CC1-95A4-4EE66C65E80D}">
      <dsp:nvSpPr>
        <dsp:cNvPr id="0" name=""/>
        <dsp:cNvSpPr/>
      </dsp:nvSpPr>
      <dsp:spPr>
        <a:xfrm>
          <a:off x="1950392" y="1249114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Development</a:t>
          </a:r>
          <a:endParaRPr lang="en-US" sz="1900" kern="1200" dirty="0"/>
        </a:p>
      </dsp:txBody>
      <dsp:txXfrm>
        <a:off x="1950392" y="1249114"/>
        <a:ext cx="1771054" cy="1062632"/>
      </dsp:txXfrm>
    </dsp:sp>
    <dsp:sp modelId="{FDAE7A09-B73F-4ABC-ABF2-C60D092813CB}">
      <dsp:nvSpPr>
        <dsp:cNvPr id="0" name=""/>
        <dsp:cNvSpPr/>
      </dsp:nvSpPr>
      <dsp:spPr>
        <a:xfrm>
          <a:off x="3898552" y="1249114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</a:t>
          </a:r>
          <a:endParaRPr lang="en-US" sz="1900" kern="1200" dirty="0"/>
        </a:p>
      </dsp:txBody>
      <dsp:txXfrm>
        <a:off x="3898552" y="1249114"/>
        <a:ext cx="1771054" cy="1062632"/>
      </dsp:txXfrm>
    </dsp:sp>
    <dsp:sp modelId="{E2D0CFB6-D341-483F-8905-FEEA78C3D1CF}">
      <dsp:nvSpPr>
        <dsp:cNvPr id="0" name=""/>
        <dsp:cNvSpPr/>
      </dsp:nvSpPr>
      <dsp:spPr>
        <a:xfrm>
          <a:off x="5846712" y="1249114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Major Problems</a:t>
          </a:r>
          <a:endParaRPr lang="en-US" sz="1900" kern="1200" dirty="0"/>
        </a:p>
      </dsp:txBody>
      <dsp:txXfrm>
        <a:off x="5846712" y="1249114"/>
        <a:ext cx="1771054" cy="1062632"/>
      </dsp:txXfrm>
    </dsp:sp>
    <dsp:sp modelId="{DDB38CD9-03D0-4C48-9C7E-115A48E5E84B}">
      <dsp:nvSpPr>
        <dsp:cNvPr id="0" name=""/>
        <dsp:cNvSpPr/>
      </dsp:nvSpPr>
      <dsp:spPr>
        <a:xfrm>
          <a:off x="2232" y="2488852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Explanation</a:t>
          </a:r>
          <a:endParaRPr lang="en-US" sz="1900" kern="1200" dirty="0"/>
        </a:p>
      </dsp:txBody>
      <dsp:txXfrm>
        <a:off x="2232" y="2488852"/>
        <a:ext cx="1771054" cy="1062632"/>
      </dsp:txXfrm>
    </dsp:sp>
    <dsp:sp modelId="{E32013C8-90B7-4A58-84C3-7EF7AD60AB4E}">
      <dsp:nvSpPr>
        <dsp:cNvPr id="0" name=""/>
        <dsp:cNvSpPr/>
      </dsp:nvSpPr>
      <dsp:spPr>
        <a:xfrm>
          <a:off x="1950392" y="2488852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Comparison with existing solutions</a:t>
          </a:r>
          <a:endParaRPr lang="en-US" sz="1900" kern="1200" dirty="0"/>
        </a:p>
      </dsp:txBody>
      <dsp:txXfrm>
        <a:off x="1950392" y="2488852"/>
        <a:ext cx="1771054" cy="1062632"/>
      </dsp:txXfrm>
    </dsp:sp>
    <dsp:sp modelId="{705A2C64-9C8D-49EB-8912-2991D6CEEBD6}">
      <dsp:nvSpPr>
        <dsp:cNvPr id="0" name=""/>
        <dsp:cNvSpPr/>
      </dsp:nvSpPr>
      <dsp:spPr>
        <a:xfrm>
          <a:off x="3898552" y="2488852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Outputs</a:t>
          </a:r>
          <a:endParaRPr lang="en-US" sz="1900" kern="1200" dirty="0"/>
        </a:p>
      </dsp:txBody>
      <dsp:txXfrm>
        <a:off x="3898552" y="2488852"/>
        <a:ext cx="1771054" cy="1062632"/>
      </dsp:txXfrm>
    </dsp:sp>
    <dsp:sp modelId="{202FD1FE-CF91-4161-A9E0-9544DC730CED}">
      <dsp:nvSpPr>
        <dsp:cNvPr id="0" name=""/>
        <dsp:cNvSpPr/>
      </dsp:nvSpPr>
      <dsp:spPr>
        <a:xfrm>
          <a:off x="5846712" y="2488852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 Division</a:t>
          </a:r>
          <a:endParaRPr lang="en-US" sz="1900" kern="1200" dirty="0"/>
        </a:p>
      </dsp:txBody>
      <dsp:txXfrm>
        <a:off x="5846712" y="2488852"/>
        <a:ext cx="1771054" cy="1062632"/>
      </dsp:txXfrm>
    </dsp:sp>
    <dsp:sp modelId="{08BD53D1-E458-4721-89C9-9EE6FFC7DCA3}">
      <dsp:nvSpPr>
        <dsp:cNvPr id="0" name=""/>
        <dsp:cNvSpPr/>
      </dsp:nvSpPr>
      <dsp:spPr>
        <a:xfrm>
          <a:off x="1950392" y="3728591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Limitations</a:t>
          </a:r>
          <a:endParaRPr lang="en-US" sz="1900" kern="1200" dirty="0"/>
        </a:p>
      </dsp:txBody>
      <dsp:txXfrm>
        <a:off x="1950392" y="3728591"/>
        <a:ext cx="1771054" cy="1062632"/>
      </dsp:txXfrm>
    </dsp:sp>
    <dsp:sp modelId="{36B78E15-A9AA-4E5E-8009-0E80C3763A55}">
      <dsp:nvSpPr>
        <dsp:cNvPr id="0" name=""/>
        <dsp:cNvSpPr/>
      </dsp:nvSpPr>
      <dsp:spPr>
        <a:xfrm>
          <a:off x="3898552" y="3728591"/>
          <a:ext cx="1771054" cy="106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Future Development</a:t>
          </a:r>
          <a:endParaRPr lang="en-US" sz="1900" kern="1200" dirty="0"/>
        </a:p>
      </dsp:txBody>
      <dsp:txXfrm>
        <a:off x="3898552" y="3728591"/>
        <a:ext cx="1771054" cy="1062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DCBAB-8D63-47FE-90FD-A6CE95D04BE8}">
      <dsp:nvSpPr>
        <dsp:cNvPr id="0" name=""/>
        <dsp:cNvSpPr/>
      </dsp:nvSpPr>
      <dsp:spPr>
        <a:xfrm>
          <a:off x="2369819" y="60007"/>
          <a:ext cx="2880360" cy="2880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Oracle VM Virtual Box</a:t>
          </a:r>
          <a:endParaRPr lang="en-US" sz="3700" kern="1200"/>
        </a:p>
      </dsp:txBody>
      <dsp:txXfrm>
        <a:off x="2753867" y="564070"/>
        <a:ext cx="2112264" cy="1296162"/>
      </dsp:txXfrm>
    </dsp:sp>
    <dsp:sp modelId="{187ADAE4-7ED4-4E8F-932A-1A7F46F26897}">
      <dsp:nvSpPr>
        <dsp:cNvPr id="0" name=""/>
        <dsp:cNvSpPr/>
      </dsp:nvSpPr>
      <dsp:spPr>
        <a:xfrm>
          <a:off x="3409149" y="1860232"/>
          <a:ext cx="2880360" cy="2880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Ubuntu 14.04</a:t>
          </a:r>
          <a:endParaRPr lang="en-US" sz="3700" kern="1200"/>
        </a:p>
      </dsp:txBody>
      <dsp:txXfrm>
        <a:off x="4290059" y="2604325"/>
        <a:ext cx="1728216" cy="1584198"/>
      </dsp:txXfrm>
    </dsp:sp>
    <dsp:sp modelId="{2844107D-EBF8-461E-90A1-C6B236C6E518}">
      <dsp:nvSpPr>
        <dsp:cNvPr id="0" name=""/>
        <dsp:cNvSpPr/>
      </dsp:nvSpPr>
      <dsp:spPr>
        <a:xfrm>
          <a:off x="1330490" y="1860232"/>
          <a:ext cx="2880360" cy="2880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C/C++</a:t>
          </a:r>
          <a:endParaRPr lang="en-US" sz="3700" kern="1200"/>
        </a:p>
      </dsp:txBody>
      <dsp:txXfrm>
        <a:off x="1601723" y="2604325"/>
        <a:ext cx="1728216" cy="1584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2F5B3-4558-43BD-A639-20F94D2C6AE9}">
      <dsp:nvSpPr>
        <dsp:cNvPr id="0" name=""/>
        <dsp:cNvSpPr/>
      </dsp:nvSpPr>
      <dsp:spPr>
        <a:xfrm rot="5400000">
          <a:off x="1294285" y="784092"/>
          <a:ext cx="674928" cy="7683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7CC70-B9D0-45D9-8D5E-47241330035B}">
      <dsp:nvSpPr>
        <dsp:cNvPr id="0" name=""/>
        <dsp:cNvSpPr/>
      </dsp:nvSpPr>
      <dsp:spPr>
        <a:xfrm>
          <a:off x="1115470" y="35921"/>
          <a:ext cx="1136181" cy="7952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Built the logic</a:t>
          </a:r>
          <a:endParaRPr lang="en-US" sz="1300" kern="1200" dirty="0"/>
        </a:p>
      </dsp:txBody>
      <dsp:txXfrm>
        <a:off x="1154300" y="74751"/>
        <a:ext cx="1058521" cy="717630"/>
      </dsp:txXfrm>
    </dsp:sp>
    <dsp:sp modelId="{DB52C48F-B1A6-4F8C-97DF-39F6DFB2FB78}">
      <dsp:nvSpPr>
        <dsp:cNvPr id="0" name=""/>
        <dsp:cNvSpPr/>
      </dsp:nvSpPr>
      <dsp:spPr>
        <a:xfrm>
          <a:off x="2251652" y="111770"/>
          <a:ext cx="826350" cy="64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A5D1C-1BE3-46FE-A2D8-2BF734A1F68E}">
      <dsp:nvSpPr>
        <dsp:cNvPr id="0" name=""/>
        <dsp:cNvSpPr/>
      </dsp:nvSpPr>
      <dsp:spPr>
        <a:xfrm rot="5400000">
          <a:off x="2236301" y="1677466"/>
          <a:ext cx="674928" cy="7683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3CC40-B0B6-48EC-A8D4-92A583399EC5}">
      <dsp:nvSpPr>
        <dsp:cNvPr id="0" name=""/>
        <dsp:cNvSpPr/>
      </dsp:nvSpPr>
      <dsp:spPr>
        <a:xfrm>
          <a:off x="2057486" y="929294"/>
          <a:ext cx="1136181" cy="7952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Structure Arrays in C</a:t>
          </a:r>
          <a:endParaRPr lang="en-US" sz="1300" kern="1200" dirty="0"/>
        </a:p>
      </dsp:txBody>
      <dsp:txXfrm>
        <a:off x="2096316" y="968124"/>
        <a:ext cx="1058521" cy="717630"/>
      </dsp:txXfrm>
    </dsp:sp>
    <dsp:sp modelId="{29363611-B120-47ED-A8B7-A5E9FD93FFD2}">
      <dsp:nvSpPr>
        <dsp:cNvPr id="0" name=""/>
        <dsp:cNvSpPr/>
      </dsp:nvSpPr>
      <dsp:spPr>
        <a:xfrm>
          <a:off x="3193667" y="1005143"/>
          <a:ext cx="826350" cy="64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B0BC0-1006-4BB2-8902-13FA2D6BF432}">
      <dsp:nvSpPr>
        <dsp:cNvPr id="0" name=""/>
        <dsp:cNvSpPr/>
      </dsp:nvSpPr>
      <dsp:spPr>
        <a:xfrm rot="5400000">
          <a:off x="3178316" y="2570839"/>
          <a:ext cx="674928" cy="7683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D195A-642A-497A-85B0-D91037D76C2C}">
      <dsp:nvSpPr>
        <dsp:cNvPr id="0" name=""/>
        <dsp:cNvSpPr/>
      </dsp:nvSpPr>
      <dsp:spPr>
        <a:xfrm>
          <a:off x="2999501" y="1822668"/>
          <a:ext cx="1136181" cy="7952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Implemented File Handling</a:t>
          </a:r>
          <a:endParaRPr lang="en-US" sz="1300" kern="1200" dirty="0"/>
        </a:p>
      </dsp:txBody>
      <dsp:txXfrm>
        <a:off x="3038331" y="1861498"/>
        <a:ext cx="1058521" cy="717630"/>
      </dsp:txXfrm>
    </dsp:sp>
    <dsp:sp modelId="{A35DEA3A-FAEA-42E9-B8B0-20B469CAD2FC}">
      <dsp:nvSpPr>
        <dsp:cNvPr id="0" name=""/>
        <dsp:cNvSpPr/>
      </dsp:nvSpPr>
      <dsp:spPr>
        <a:xfrm>
          <a:off x="4135683" y="1898517"/>
          <a:ext cx="826350" cy="64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76282-D4D0-4544-BD94-B5BBC4006EB1}">
      <dsp:nvSpPr>
        <dsp:cNvPr id="0" name=""/>
        <dsp:cNvSpPr/>
      </dsp:nvSpPr>
      <dsp:spPr>
        <a:xfrm rot="5400000">
          <a:off x="4120331" y="3464212"/>
          <a:ext cx="674928" cy="7683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32225-3AD7-495D-955D-ABAE78E49FF0}">
      <dsp:nvSpPr>
        <dsp:cNvPr id="0" name=""/>
        <dsp:cNvSpPr/>
      </dsp:nvSpPr>
      <dsp:spPr>
        <a:xfrm>
          <a:off x="3941516" y="2716041"/>
          <a:ext cx="1136181" cy="7952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Shifted to C++ for linked lists</a:t>
          </a:r>
          <a:endParaRPr lang="en-US" sz="1300" kern="1200" dirty="0"/>
        </a:p>
      </dsp:txBody>
      <dsp:txXfrm>
        <a:off x="3980346" y="2754871"/>
        <a:ext cx="1058521" cy="717630"/>
      </dsp:txXfrm>
    </dsp:sp>
    <dsp:sp modelId="{EF489BEA-7C74-472B-97AF-E314FC1F383E}">
      <dsp:nvSpPr>
        <dsp:cNvPr id="0" name=""/>
        <dsp:cNvSpPr/>
      </dsp:nvSpPr>
      <dsp:spPr>
        <a:xfrm>
          <a:off x="5077698" y="2791890"/>
          <a:ext cx="826350" cy="64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B2FD4-3FD7-4F22-AD40-3325C3EF8611}">
      <dsp:nvSpPr>
        <dsp:cNvPr id="0" name=""/>
        <dsp:cNvSpPr/>
      </dsp:nvSpPr>
      <dsp:spPr>
        <a:xfrm rot="5400000">
          <a:off x="5062347" y="4357586"/>
          <a:ext cx="674928" cy="7683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18A60-B8D4-4131-9967-C6975B0FE41D}">
      <dsp:nvSpPr>
        <dsp:cNvPr id="0" name=""/>
        <dsp:cNvSpPr/>
      </dsp:nvSpPr>
      <dsp:spPr>
        <a:xfrm>
          <a:off x="4883532" y="3609414"/>
          <a:ext cx="1136181" cy="7952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Integrated Priority Queues</a:t>
          </a:r>
          <a:endParaRPr lang="en-US" sz="1300" kern="1200" dirty="0"/>
        </a:p>
      </dsp:txBody>
      <dsp:txXfrm>
        <a:off x="4922362" y="3648244"/>
        <a:ext cx="1058521" cy="717630"/>
      </dsp:txXfrm>
    </dsp:sp>
    <dsp:sp modelId="{7BFC35FB-8864-4526-8966-4502027F51C7}">
      <dsp:nvSpPr>
        <dsp:cNvPr id="0" name=""/>
        <dsp:cNvSpPr/>
      </dsp:nvSpPr>
      <dsp:spPr>
        <a:xfrm>
          <a:off x="6019713" y="3685264"/>
          <a:ext cx="826350" cy="64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0CE7E-AF3F-4886-BD1C-4C9466C310CB}">
      <dsp:nvSpPr>
        <dsp:cNvPr id="0" name=""/>
        <dsp:cNvSpPr/>
      </dsp:nvSpPr>
      <dsp:spPr>
        <a:xfrm>
          <a:off x="5825547" y="4502788"/>
          <a:ext cx="1136181" cy="7952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Created the GUI</a:t>
          </a:r>
          <a:endParaRPr lang="en-US" sz="1300" kern="1200" dirty="0"/>
        </a:p>
      </dsp:txBody>
      <dsp:txXfrm>
        <a:off x="5864377" y="4541618"/>
        <a:ext cx="1058521" cy="717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BAF4-DDB0-4A69-BED7-9DD9B7E77848}">
      <dsp:nvSpPr>
        <dsp:cNvPr id="0" name=""/>
        <dsp:cNvSpPr/>
      </dsp:nvSpPr>
      <dsp:spPr>
        <a:xfrm>
          <a:off x="0" y="715319"/>
          <a:ext cx="7620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C77F5-7153-4E81-A74D-CEADD3545AEF}">
      <dsp:nvSpPr>
        <dsp:cNvPr id="0" name=""/>
        <dsp:cNvSpPr/>
      </dsp:nvSpPr>
      <dsp:spPr>
        <a:xfrm>
          <a:off x="381000" y="375839"/>
          <a:ext cx="53340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Segmentation Fault</a:t>
          </a:r>
          <a:endParaRPr lang="en-US" sz="2300" kern="1200"/>
        </a:p>
      </dsp:txBody>
      <dsp:txXfrm>
        <a:off x="414144" y="408983"/>
        <a:ext cx="5267712" cy="612672"/>
      </dsp:txXfrm>
    </dsp:sp>
    <dsp:sp modelId="{54E4914A-0263-4CDF-AA01-92C5AEC0ECC1}">
      <dsp:nvSpPr>
        <dsp:cNvPr id="0" name=""/>
        <dsp:cNvSpPr/>
      </dsp:nvSpPr>
      <dsp:spPr>
        <a:xfrm>
          <a:off x="0" y="1758600"/>
          <a:ext cx="7620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A986E-EA51-42C7-BA94-CF7C350C9130}">
      <dsp:nvSpPr>
        <dsp:cNvPr id="0" name=""/>
        <dsp:cNvSpPr/>
      </dsp:nvSpPr>
      <dsp:spPr>
        <a:xfrm>
          <a:off x="381000" y="1419119"/>
          <a:ext cx="53340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Limitations of C programming language</a:t>
          </a:r>
          <a:endParaRPr lang="en-US" sz="2300" kern="1200" dirty="0"/>
        </a:p>
      </dsp:txBody>
      <dsp:txXfrm>
        <a:off x="414144" y="1452263"/>
        <a:ext cx="5267712" cy="612672"/>
      </dsp:txXfrm>
    </dsp:sp>
    <dsp:sp modelId="{286FAE68-BC07-41B2-B218-5C274A7C1A03}">
      <dsp:nvSpPr>
        <dsp:cNvPr id="0" name=""/>
        <dsp:cNvSpPr/>
      </dsp:nvSpPr>
      <dsp:spPr>
        <a:xfrm>
          <a:off x="0" y="2801880"/>
          <a:ext cx="7620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58FF1-A6E0-470F-94FD-B7FFDC9771A2}">
      <dsp:nvSpPr>
        <dsp:cNvPr id="0" name=""/>
        <dsp:cNvSpPr/>
      </dsp:nvSpPr>
      <dsp:spPr>
        <a:xfrm>
          <a:off x="381000" y="2462400"/>
          <a:ext cx="53340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Extracting data from files</a:t>
          </a:r>
          <a:endParaRPr lang="en-US" sz="2300" kern="1200" dirty="0"/>
        </a:p>
      </dsp:txBody>
      <dsp:txXfrm>
        <a:off x="414144" y="2495544"/>
        <a:ext cx="5267712" cy="612672"/>
      </dsp:txXfrm>
    </dsp:sp>
    <dsp:sp modelId="{A5E6B7AA-E34F-42B3-929E-ADDFE5367F3F}">
      <dsp:nvSpPr>
        <dsp:cNvPr id="0" name=""/>
        <dsp:cNvSpPr/>
      </dsp:nvSpPr>
      <dsp:spPr>
        <a:xfrm>
          <a:off x="0" y="3845160"/>
          <a:ext cx="7620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E748A-928F-4C59-87EA-FF740CBF9A7F}">
      <dsp:nvSpPr>
        <dsp:cNvPr id="0" name=""/>
        <dsp:cNvSpPr/>
      </dsp:nvSpPr>
      <dsp:spPr>
        <a:xfrm>
          <a:off x="381000" y="3505680"/>
          <a:ext cx="53340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Implementing nesting in priority queues</a:t>
          </a:r>
          <a:endParaRPr lang="en-US" sz="2300" kern="1200" dirty="0"/>
        </a:p>
      </dsp:txBody>
      <dsp:txXfrm>
        <a:off x="414144" y="3538824"/>
        <a:ext cx="5267712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00487-8203-4A11-BBE1-C72B73AD47D4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2691B-E3AC-4717-BF91-37FD53075AD4}">
      <dsp:nvSpPr>
        <dsp:cNvPr id="0" name=""/>
        <dsp:cNvSpPr/>
      </dsp:nvSpPr>
      <dsp:spPr>
        <a:xfrm>
          <a:off x="597637" y="1440179"/>
          <a:ext cx="311943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 entire project was done together.</a:t>
          </a:r>
          <a:endParaRPr lang="en-US" sz="3500" kern="1200" dirty="0"/>
        </a:p>
      </dsp:txBody>
      <dsp:txXfrm>
        <a:off x="691375" y="1533917"/>
        <a:ext cx="2931961" cy="1732764"/>
      </dsp:txXfrm>
    </dsp:sp>
    <dsp:sp modelId="{C206EC69-3571-4BF5-8A9C-004BFA82EE8C}">
      <dsp:nvSpPr>
        <dsp:cNvPr id="0" name=""/>
        <dsp:cNvSpPr/>
      </dsp:nvSpPr>
      <dsp:spPr>
        <a:xfrm>
          <a:off x="3902924" y="1440179"/>
          <a:ext cx="311943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Errors were handled separately.</a:t>
          </a:r>
          <a:endParaRPr lang="en-US" sz="3500" kern="1200"/>
        </a:p>
      </dsp:txBody>
      <dsp:txXfrm>
        <a:off x="3996662" y="1533917"/>
        <a:ext cx="2931961" cy="1732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29706-E104-4095-B330-FA6A2D3DD866}">
      <dsp:nvSpPr>
        <dsp:cNvPr id="0" name=""/>
        <dsp:cNvSpPr/>
      </dsp:nvSpPr>
      <dsp:spPr>
        <a:xfrm>
          <a:off x="0" y="5166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Implementation of multiple threads to crawl different parts of a webpage.</a:t>
          </a:r>
          <a:endParaRPr lang="en-US" sz="2800" kern="1200"/>
        </a:p>
      </dsp:txBody>
      <dsp:txXfrm>
        <a:off x="54373" y="106033"/>
        <a:ext cx="7511254" cy="1005094"/>
      </dsp:txXfrm>
    </dsp:sp>
    <dsp:sp modelId="{8C6DC09E-D326-46A0-8830-A428DCFD6716}">
      <dsp:nvSpPr>
        <dsp:cNvPr id="0" name=""/>
        <dsp:cNvSpPr/>
      </dsp:nvSpPr>
      <dsp:spPr>
        <a:xfrm>
          <a:off x="0" y="124614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Nesting within the priority queues.</a:t>
          </a:r>
          <a:endParaRPr lang="en-US" sz="2800" kern="1200"/>
        </a:p>
      </dsp:txBody>
      <dsp:txXfrm>
        <a:off x="54373" y="1300513"/>
        <a:ext cx="7511254" cy="1005094"/>
      </dsp:txXfrm>
    </dsp:sp>
    <dsp:sp modelId="{A07FD82F-11AC-402B-87D9-88D9C592E0C1}">
      <dsp:nvSpPr>
        <dsp:cNvPr id="0" name=""/>
        <dsp:cNvSpPr/>
      </dsp:nvSpPr>
      <dsp:spPr>
        <a:xfrm>
          <a:off x="0" y="244062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Catering to different combinations of words instead of a single string only.</a:t>
          </a:r>
          <a:endParaRPr lang="en-US" sz="2800" kern="1200" dirty="0"/>
        </a:p>
      </dsp:txBody>
      <dsp:txXfrm>
        <a:off x="54373" y="2494993"/>
        <a:ext cx="7511254" cy="1005094"/>
      </dsp:txXfrm>
    </dsp:sp>
    <dsp:sp modelId="{16B12B5D-5278-4742-9A83-94D2B8CDA321}">
      <dsp:nvSpPr>
        <dsp:cNvPr id="0" name=""/>
        <dsp:cNvSpPr/>
      </dsp:nvSpPr>
      <dsp:spPr>
        <a:xfrm>
          <a:off x="0" y="363510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of each file to be stored in a new file to allow for a more extensive program. </a:t>
          </a:r>
          <a:endParaRPr lang="en-US" sz="2800" kern="1200" dirty="0"/>
        </a:p>
      </dsp:txBody>
      <dsp:txXfrm>
        <a:off x="54373" y="3689473"/>
        <a:ext cx="75112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Multi-threaded Web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Nayyara Naseer &amp; Tatheer Zahra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Use of multiple data structures: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3200" dirty="0" smtClean="0"/>
              <a:t>Structure Arrays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3200" dirty="0" smtClean="0"/>
              <a:t>Priority Queues via Linked Lists</a:t>
            </a:r>
          </a:p>
          <a:p>
            <a:r>
              <a:rPr lang="en-US" sz="3200" dirty="0" smtClean="0"/>
              <a:t>Multi-threading</a:t>
            </a:r>
          </a:p>
          <a:p>
            <a:r>
              <a:rPr lang="en-US" sz="3200" dirty="0" smtClean="0"/>
              <a:t>Synchronisation</a:t>
            </a:r>
          </a:p>
          <a:p>
            <a:r>
              <a:rPr lang="en-US" sz="3200" dirty="0" smtClean="0"/>
              <a:t>File Handling</a:t>
            </a:r>
          </a:p>
          <a:p>
            <a:r>
              <a:rPr lang="en-US" sz="3200" dirty="0" smtClean="0"/>
              <a:t>Time elapsed calculation</a:t>
            </a:r>
          </a:p>
          <a:p>
            <a:r>
              <a:rPr lang="en-US" sz="3200" dirty="0" smtClean="0"/>
              <a:t>Checks for error handling</a:t>
            </a:r>
          </a:p>
          <a:p>
            <a:r>
              <a:rPr lang="en-US" sz="3200" dirty="0" smtClean="0"/>
              <a:t>Graphical User Interface (GUI) based 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00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Problems Encountered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62067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8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match for the input 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0200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2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priority queue via linked list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6997"/>
            <a:ext cx="7086600" cy="254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5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the </a:t>
            </a:r>
          </a:p>
          <a:p>
            <a:pPr marL="114300" indent="0">
              <a:buNone/>
            </a:pPr>
            <a:r>
              <a:rPr lang="en-US" dirty="0" smtClean="0"/>
              <a:t>    priorities per each </a:t>
            </a:r>
          </a:p>
          <a:p>
            <a:pPr marL="114300" indent="0">
              <a:buNone/>
            </a:pPr>
            <a:r>
              <a:rPr lang="en-US" dirty="0" smtClean="0"/>
              <a:t>    search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4572000" cy="574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0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//</a:t>
            </a:r>
            <a:r>
              <a:rPr lang="en-US" dirty="0" err="1"/>
              <a:t>initialising</a:t>
            </a:r>
            <a:r>
              <a:rPr lang="en-US" dirty="0"/>
              <a:t> the GUI GTK program</a:t>
            </a:r>
          </a:p>
          <a:p>
            <a:r>
              <a:rPr lang="en-US" b="1" dirty="0" err="1"/>
              <a:t>gtk_init</a:t>
            </a:r>
            <a:r>
              <a:rPr lang="en-US" b="1" dirty="0"/>
              <a:t>(&amp;</a:t>
            </a:r>
            <a:r>
              <a:rPr lang="en-US" b="1" dirty="0" err="1"/>
              <a:t>argc</a:t>
            </a:r>
            <a:r>
              <a:rPr lang="en-US" b="1" dirty="0"/>
              <a:t>, &amp;</a:t>
            </a:r>
            <a:r>
              <a:rPr lang="en-US" b="1" dirty="0" err="1"/>
              <a:t>argv</a:t>
            </a:r>
            <a:r>
              <a:rPr lang="en-US" b="1" dirty="0" smtClean="0"/>
              <a:t>);</a:t>
            </a:r>
            <a:endParaRPr lang="en-US" b="1" dirty="0"/>
          </a:p>
          <a:p>
            <a:r>
              <a:rPr lang="en-US" dirty="0"/>
              <a:t>//creating a GUI window</a:t>
            </a:r>
          </a:p>
          <a:p>
            <a:r>
              <a:rPr lang="en-US" b="1" dirty="0"/>
              <a:t>window = </a:t>
            </a:r>
            <a:r>
              <a:rPr lang="en-US" b="1" dirty="0" err="1"/>
              <a:t>gtk_window_new</a:t>
            </a:r>
            <a:r>
              <a:rPr lang="en-US" b="1" dirty="0"/>
              <a:t>(GTK_WINDOW_TOPLEVEL</a:t>
            </a:r>
            <a:r>
              <a:rPr lang="en-US" b="1" dirty="0" smtClean="0"/>
              <a:t>);</a:t>
            </a:r>
            <a:endParaRPr lang="en-US" b="1" dirty="0"/>
          </a:p>
          <a:p>
            <a:r>
              <a:rPr lang="en-US" dirty="0"/>
              <a:t>//setting window size and position</a:t>
            </a:r>
          </a:p>
          <a:p>
            <a:r>
              <a:rPr lang="en-US" b="1" dirty="0" err="1"/>
              <a:t>gtk_window_set_default_size</a:t>
            </a:r>
            <a:r>
              <a:rPr lang="en-US" b="1" dirty="0"/>
              <a:t>(GTK_WINDOW(window), 1000, 1000);</a:t>
            </a:r>
          </a:p>
          <a:p>
            <a:r>
              <a:rPr lang="en-US" b="1" dirty="0" err="1"/>
              <a:t>gtk_window_set_position</a:t>
            </a:r>
            <a:r>
              <a:rPr lang="en-US" b="1" dirty="0"/>
              <a:t>(GTK_WINDOW(window), GTK_WIN_POS_CENTER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//adding buttons to the window</a:t>
            </a:r>
          </a:p>
          <a:p>
            <a:r>
              <a:rPr lang="en-US" b="1" dirty="0" err="1"/>
              <a:t>GtkWidget</a:t>
            </a:r>
            <a:r>
              <a:rPr lang="en-US" b="1" dirty="0"/>
              <a:t> *display7 = NULL</a:t>
            </a:r>
            <a:r>
              <a:rPr lang="en-US" b="1" dirty="0" smtClean="0"/>
              <a:t>;</a:t>
            </a:r>
          </a:p>
          <a:p>
            <a:r>
              <a:rPr lang="en-US" b="1" dirty="0"/>
              <a:t>display7=</a:t>
            </a:r>
            <a:r>
              <a:rPr lang="en-US" b="1" dirty="0" err="1"/>
              <a:t>gtk_button_new_with_label</a:t>
            </a:r>
            <a:r>
              <a:rPr lang="en-US" b="1" dirty="0"/>
              <a:t>("Most searched word");</a:t>
            </a:r>
          </a:p>
          <a:p>
            <a:r>
              <a:rPr lang="en-US" b="1" dirty="0" err="1"/>
              <a:t>gtk_table_attach_defaults</a:t>
            </a:r>
            <a:r>
              <a:rPr lang="en-US" b="1" dirty="0"/>
              <a:t>(GTK_TABLE(</a:t>
            </a:r>
            <a:r>
              <a:rPr lang="en-US" b="1" dirty="0" err="1"/>
              <a:t>myTable</a:t>
            </a:r>
            <a:r>
              <a:rPr lang="en-US" b="1" dirty="0"/>
              <a:t>), display7,0,1,4,5);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existing solutions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6549"/>
              </p:ext>
            </p:extLst>
          </p:nvPr>
        </p:nvGraphicFramePr>
        <p:xfrm>
          <a:off x="762000" y="1828800"/>
          <a:ext cx="7239000" cy="467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778681">
                <a:tc>
                  <a:txBody>
                    <a:bodyPr/>
                    <a:lstStyle/>
                    <a:p>
                      <a:r>
                        <a:rPr lang="en-US" dirty="0" smtClean="0"/>
                        <a:t>Our</a:t>
                      </a:r>
                      <a:r>
                        <a:rPr lang="en-US" baseline="0" dirty="0" smtClean="0"/>
                        <a:t>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Solution</a:t>
                      </a:r>
                      <a:endParaRPr lang="en-US" dirty="0"/>
                    </a:p>
                  </a:txBody>
                  <a:tcPr/>
                </a:tc>
              </a:tr>
              <a:tr h="778681">
                <a:tc>
                  <a:txBody>
                    <a:bodyPr/>
                    <a:lstStyle/>
                    <a:p>
                      <a:r>
                        <a:rPr lang="en-US" dirty="0" smtClean="0"/>
                        <a:t>Built in 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Built in Python, Java, HTML</a:t>
                      </a:r>
                      <a:endParaRPr lang="en-US" dirty="0"/>
                    </a:p>
                  </a:txBody>
                  <a:tcPr/>
                </a:tc>
              </a:tr>
              <a:tr h="778681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Implemented using a combination</a:t>
                      </a:r>
                      <a:r>
                        <a:rPr lang="en-US" baseline="0" dirty="0" smtClean="0"/>
                        <a:t> of arrays, queues, and linked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Implemented using heaps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binary trees</a:t>
                      </a:r>
                      <a:endParaRPr lang="en-US" dirty="0"/>
                    </a:p>
                  </a:txBody>
                  <a:tcPr/>
                </a:tc>
              </a:tr>
              <a:tr h="778681">
                <a:tc>
                  <a:txBody>
                    <a:bodyPr/>
                    <a:lstStyle/>
                    <a:p>
                      <a:r>
                        <a:rPr lang="en-US" dirty="0" smtClean="0"/>
                        <a:t>Faster traversal through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traversal through the content</a:t>
                      </a:r>
                      <a:endParaRPr lang="en-US" dirty="0"/>
                    </a:p>
                  </a:txBody>
                  <a:tcPr/>
                </a:tc>
              </a:tr>
              <a:tr h="778681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 capabilities</a:t>
                      </a:r>
                      <a:r>
                        <a:rPr lang="en-US" baseline="0" dirty="0" smtClean="0"/>
                        <a:t> due to multiple 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 of a single data structure</a:t>
                      </a:r>
                      <a:endParaRPr lang="en-US" dirty="0"/>
                    </a:p>
                  </a:txBody>
                  <a:tcPr/>
                </a:tc>
              </a:tr>
              <a:tr h="778681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Efficiently utilises time and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and resource consuming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0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(i)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417414" cy="3429000"/>
          </a:xfrm>
        </p:spPr>
      </p:pic>
    </p:spTree>
    <p:extLst>
      <p:ext uri="{BB962C8B-B14F-4D97-AF65-F5344CB8AC3E}">
        <p14:creationId xmlns:p14="http://schemas.microsoft.com/office/powerpoint/2010/main" val="35591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(</a:t>
            </a:r>
            <a:r>
              <a:rPr lang="en-US" dirty="0" smtClean="0"/>
              <a:t>ii)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4553585" cy="13908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43200"/>
            <a:ext cx="357237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</a:t>
            </a:r>
            <a:r>
              <a:rPr lang="en-US" dirty="0" smtClean="0"/>
              <a:t>(iii</a:t>
            </a:r>
            <a:r>
              <a:rPr lang="en-US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1219"/>
          <a:stretch/>
        </p:blipFill>
        <p:spPr>
          <a:xfrm>
            <a:off x="1132764" y="1433014"/>
            <a:ext cx="6341009" cy="4973877"/>
          </a:xfrm>
        </p:spPr>
      </p:pic>
    </p:spTree>
    <p:extLst>
      <p:ext uri="{BB962C8B-B14F-4D97-AF65-F5344CB8AC3E}">
        <p14:creationId xmlns:p14="http://schemas.microsoft.com/office/powerpoint/2010/main" val="8212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21242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0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01135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5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GUI-based solution can only be viewed after the main program quits; hence, the last result is shown only.</a:t>
            </a:r>
          </a:p>
          <a:p>
            <a:endParaRPr lang="en-US" sz="2800" dirty="0" smtClean="0"/>
          </a:p>
          <a:p>
            <a:r>
              <a:rPr lang="en-US" sz="2800" dirty="0" smtClean="0"/>
              <a:t>Limited data to crawl through.</a:t>
            </a:r>
          </a:p>
          <a:p>
            <a:endParaRPr lang="en-US" sz="2800" dirty="0" smtClean="0"/>
          </a:p>
          <a:p>
            <a:r>
              <a:rPr lang="en-US" sz="2800" dirty="0" smtClean="0"/>
              <a:t>Hard-coded data rather than data retrieved from online sources.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68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54864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9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eed </a:t>
            </a:r>
            <a:r>
              <a:rPr lang="en-US" sz="2800" dirty="0"/>
              <a:t>to have a mechanism or application which crawls through and indexes the data of different webpages in order to find relevant and useful </a:t>
            </a:r>
            <a:r>
              <a:rPr lang="en-US" sz="2800" dirty="0" smtClean="0"/>
              <a:t>information</a:t>
            </a:r>
          </a:p>
          <a:p>
            <a:endParaRPr lang="en-US" sz="2800" dirty="0" smtClean="0"/>
          </a:p>
          <a:p>
            <a:r>
              <a:rPr lang="en-US" sz="2800" dirty="0" smtClean="0"/>
              <a:t>However</a:t>
            </a:r>
            <a:r>
              <a:rPr lang="en-US" sz="2800" dirty="0"/>
              <a:t>, this needs to be designed in a way which is </a:t>
            </a:r>
            <a:r>
              <a:rPr lang="en-US" sz="2800" dirty="0" smtClean="0"/>
              <a:t>very </a:t>
            </a:r>
            <a:r>
              <a:rPr lang="en-US" sz="2800" dirty="0" smtClean="0">
                <a:solidFill>
                  <a:srgbClr val="FF0000"/>
                </a:solidFill>
              </a:rPr>
              <a:t>efficient, time-saving, and resource-effective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45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A GUI-based web-crawler that crawls through different webpages and gathers data efficiently by employing a combination of the most appropriate and relevant data structures and programming technologies.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4196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Web-crawlers were first invented to perform specific tasks such as providing statistics and indexing </a:t>
            </a:r>
            <a:r>
              <a:rPr lang="en-US" sz="2400" dirty="0" smtClean="0"/>
              <a:t>only.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currently use second generation web-crawlers. </a:t>
            </a:r>
            <a:endParaRPr lang="en-US" sz="2400" dirty="0" smtClean="0"/>
          </a:p>
          <a:p>
            <a:r>
              <a:rPr lang="en-US" sz="2400" dirty="0"/>
              <a:t>Web-crawlers started as simple programs to skim data but now known as spiders, play a huge role in Search Engine Optimization (SEO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Requirements to make a crawler:</a:t>
            </a:r>
          </a:p>
          <a:p>
            <a:pPr lvl="1"/>
            <a:r>
              <a:rPr lang="en-US" sz="2400" dirty="0"/>
              <a:t>Knowledge of </a:t>
            </a:r>
            <a:r>
              <a:rPr lang="en-US" sz="2400" dirty="0" smtClean="0"/>
              <a:t>web-scraping</a:t>
            </a:r>
            <a:endParaRPr lang="en-US" sz="2400" dirty="0"/>
          </a:p>
          <a:p>
            <a:pPr lvl="1"/>
            <a:r>
              <a:rPr lang="en-US" sz="2400" dirty="0"/>
              <a:t>Database to store and retrieve indexed </a:t>
            </a:r>
            <a:r>
              <a:rPr lang="en-US" sz="2400" dirty="0" smtClean="0"/>
              <a:t>data</a:t>
            </a:r>
            <a:endParaRPr lang="en-US" sz="2400" dirty="0"/>
          </a:p>
          <a:p>
            <a:pPr lvl="1"/>
            <a:r>
              <a:rPr lang="en-US" sz="2400" dirty="0" smtClean="0"/>
              <a:t>Should be extensible</a:t>
            </a:r>
          </a:p>
          <a:p>
            <a:pPr lvl="1"/>
            <a:r>
              <a:rPr lang="en-US" sz="2400" dirty="0" smtClean="0"/>
              <a:t>Written with </a:t>
            </a:r>
            <a:r>
              <a:rPr lang="en-US" sz="2400" dirty="0"/>
              <a:t>libraries that are </a:t>
            </a:r>
            <a:r>
              <a:rPr lang="en-US" sz="2400" dirty="0" smtClean="0"/>
              <a:t>portable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0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772400" cy="49530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 smtClean="0"/>
              <a:t>Research papers consulted:</a:t>
            </a:r>
          </a:p>
          <a:p>
            <a:endParaRPr lang="en-US" sz="2400" dirty="0"/>
          </a:p>
          <a:p>
            <a:r>
              <a:rPr lang="en-US" sz="2400" dirty="0" err="1" smtClean="0"/>
              <a:t>Bry</a:t>
            </a:r>
            <a:r>
              <a:rPr lang="en-US" sz="2400" dirty="0" smtClean="0"/>
              <a:t>, F. </a:t>
            </a:r>
            <a:r>
              <a:rPr lang="en-US" sz="2400" b="1" dirty="0" smtClean="0"/>
              <a:t>Web Crawler for social network user data prediction using soft computing methods. </a:t>
            </a:r>
            <a:r>
              <a:rPr lang="en-US" sz="2400" i="1" dirty="0" smtClean="0"/>
              <a:t>International Journal of Computer Science and Information Technology </a:t>
            </a:r>
            <a:r>
              <a:rPr lang="en-US" sz="2400" dirty="0" smtClean="0"/>
              <a:t>( </a:t>
            </a:r>
            <a:r>
              <a:rPr lang="en-US" sz="2400" dirty="0"/>
              <a:t>IJCSIT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Jain, S. (2018). </a:t>
            </a:r>
            <a:r>
              <a:rPr lang="en-US" sz="2400" b="1" dirty="0" smtClean="0"/>
              <a:t>A </a:t>
            </a:r>
            <a:r>
              <a:rPr lang="en-US" sz="2400" b="1" dirty="0"/>
              <a:t>Methodical Study of Web Crawler.</a:t>
            </a:r>
            <a:r>
              <a:rPr lang="en-US" sz="2400" dirty="0"/>
              <a:t> </a:t>
            </a:r>
            <a:r>
              <a:rPr lang="en-US" sz="2400" i="1" dirty="0" err="1"/>
              <a:t>VandanaShrivastava</a:t>
            </a:r>
            <a:r>
              <a:rPr lang="en-US" sz="2400" i="1" dirty="0"/>
              <a:t> Journal of Engineering Research and </a:t>
            </a:r>
            <a:r>
              <a:rPr lang="en-US" sz="2400" i="1" dirty="0" smtClean="0"/>
              <a:t>Application</a:t>
            </a:r>
          </a:p>
          <a:p>
            <a:r>
              <a:rPr lang="en-US" sz="2400" dirty="0" err="1" smtClean="0"/>
              <a:t>Ackyaol</a:t>
            </a:r>
            <a:r>
              <a:rPr lang="en-US" sz="2400" dirty="0" smtClean="0"/>
              <a:t>, M., Baker, M. (2017). </a:t>
            </a:r>
            <a:r>
              <a:rPr lang="en-US" sz="2400" b="1" dirty="0"/>
              <a:t>Priority Queue Based Estimation of Importance of Web Pages for Web </a:t>
            </a:r>
            <a:r>
              <a:rPr lang="en-US" sz="2400" b="1" dirty="0" smtClean="0"/>
              <a:t>Crawlers. </a:t>
            </a:r>
            <a:r>
              <a:rPr lang="en-US" sz="2400" i="1" dirty="0" smtClean="0"/>
              <a:t>International </a:t>
            </a:r>
            <a:r>
              <a:rPr lang="en-US" sz="2400" i="1" dirty="0"/>
              <a:t>Journal of Electrical and Computer Engineering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31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Programming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6243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4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Built the web-crawler from scratch</a:t>
            </a:r>
          </a:p>
          <a:p>
            <a:r>
              <a:rPr lang="en-US" sz="2800" dirty="0" smtClean="0"/>
              <a:t>Used our own, unique combination of data structures to achieve efficiency</a:t>
            </a:r>
          </a:p>
          <a:p>
            <a:r>
              <a:rPr lang="en-US" sz="2800" dirty="0" smtClean="0"/>
              <a:t>Used arrays for faster random access and better cache locality</a:t>
            </a:r>
          </a:p>
          <a:p>
            <a:r>
              <a:rPr lang="en-US" sz="2800" dirty="0" smtClean="0"/>
              <a:t>Used linked lists for their dynamic size and more memory-efficient implementation of priorities</a:t>
            </a:r>
          </a:p>
          <a:p>
            <a:r>
              <a:rPr lang="en-US" sz="2800" dirty="0" smtClean="0"/>
              <a:t>Implemented the program in C++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10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994076"/>
              </p:ext>
            </p:extLst>
          </p:nvPr>
        </p:nvGraphicFramePr>
        <p:xfrm>
          <a:off x="0" y="1295400"/>
          <a:ext cx="8077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7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</TotalTime>
  <Words>680</Words>
  <Application>Microsoft Office PowerPoint</Application>
  <PresentationFormat>On-screen Show (4:3)</PresentationFormat>
  <Paragraphs>123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Multi-threaded Web Crawler</vt:lpstr>
      <vt:lpstr>Contents</vt:lpstr>
      <vt:lpstr>Problem Statement</vt:lpstr>
      <vt:lpstr>Proposal</vt:lpstr>
      <vt:lpstr>Background Research</vt:lpstr>
      <vt:lpstr>Background Research</vt:lpstr>
      <vt:lpstr>Tools and Programming Language</vt:lpstr>
      <vt:lpstr>Innovation</vt:lpstr>
      <vt:lpstr>Development</vt:lpstr>
      <vt:lpstr>Implementation</vt:lpstr>
      <vt:lpstr>Major Problems Encountered</vt:lpstr>
      <vt:lpstr>Explanation</vt:lpstr>
      <vt:lpstr>Explanation</vt:lpstr>
      <vt:lpstr>Explanation</vt:lpstr>
      <vt:lpstr>Explanation</vt:lpstr>
      <vt:lpstr>Comparison with existing solutions</vt:lpstr>
      <vt:lpstr>Outputs (i)</vt:lpstr>
      <vt:lpstr>Outputs (ii)</vt:lpstr>
      <vt:lpstr>Outputs (iii)</vt:lpstr>
      <vt:lpstr>Work Division</vt:lpstr>
      <vt:lpstr>Limitations</vt:lpstr>
      <vt:lpstr>Future Development</vt:lpstr>
      <vt:lpstr>Discussion &amp;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Nayyara Naseer</dc:creator>
  <cp:lastModifiedBy>Nayyara </cp:lastModifiedBy>
  <cp:revision>156</cp:revision>
  <dcterms:created xsi:type="dcterms:W3CDTF">2006-08-16T00:00:00Z</dcterms:created>
  <dcterms:modified xsi:type="dcterms:W3CDTF">2019-12-20T15:20:16Z</dcterms:modified>
</cp:coreProperties>
</file>