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5" r:id="rId9"/>
    <p:sldId id="262" r:id="rId10"/>
    <p:sldId id="263" r:id="rId11"/>
    <p:sldId id="277" r:id="rId12"/>
    <p:sldId id="278" r:id="rId13"/>
    <p:sldId id="264" r:id="rId14"/>
    <p:sldId id="265" r:id="rId15"/>
    <p:sldId id="266" r:id="rId16"/>
    <p:sldId id="272" r:id="rId17"/>
    <p:sldId id="273" r:id="rId18"/>
    <p:sldId id="276" r:id="rId19"/>
    <p:sldId id="267" r:id="rId20"/>
    <p:sldId id="268" r:id="rId21"/>
    <p:sldId id="269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BBC4-F633-4BEA-8BDE-3274C1835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 Time Piano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050B3-89A8-4B68-98B1-72BBA866A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3259281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8E43-C66A-41D9-9081-799E725F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Piano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E02D80-1D01-4157-A2A0-969D83B4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447" y="1577009"/>
            <a:ext cx="10971442" cy="498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4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7AC2-C960-4971-AF65-A7586D3E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Factory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88A728-650F-42EB-A175-264057EAD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05" y="1457739"/>
            <a:ext cx="9660834" cy="47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1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9F6A-13CE-4E58-98F3-08D07D95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Factory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81F5CC-5BF6-4279-AF47-EB24F708D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727" y="1510748"/>
            <a:ext cx="9520812" cy="47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7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BDC4-6FB4-4DC6-A312-92933A78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Canvas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F1DC48-0F3B-447E-954E-FBD8C1969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05" y="1152983"/>
            <a:ext cx="8621022" cy="1926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83CD57-8455-4A6A-9469-44887933F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05" y="3149275"/>
            <a:ext cx="8621021" cy="371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9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3450-DCDE-40E2-A340-76F3D630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Canvas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9227C9-920A-4F29-947B-B0F22F940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417" y="1550504"/>
            <a:ext cx="10525472" cy="432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87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0F41-BE6E-4B74-AC63-3F4CB0CA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Note-Canvas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790D0D-93FB-4B79-91E7-F92D03102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187" y="1616765"/>
            <a:ext cx="10907726" cy="46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8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C841-BB21-4A60-9C21-704FDC2F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Tracker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636828-56E1-4ECD-B88B-78E261ADD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122" y="1598026"/>
            <a:ext cx="10681252" cy="20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34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B223-E4D7-4FCC-9911-EF2AFB4D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Tracker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AF6830-0C96-4100-80EE-FA84BD91E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486" y="1736036"/>
            <a:ext cx="8733183" cy="280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12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F802-815A-4785-968A-9DC8A504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Tracker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4885CB-B774-4BB0-8E93-407F422F0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713" y="1853248"/>
            <a:ext cx="9846365" cy="296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8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11D6-B27B-4866-8588-D2609962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1187D5-7454-4EE6-A7DC-196BD296F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330" y="1220714"/>
            <a:ext cx="10760559" cy="51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0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AC8B-E57C-40FC-BE4A-E2384BB8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6EA37-BD51-4FA0-AE55-705941528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in: Angular 2, </a:t>
            </a:r>
            <a:r>
              <a:rPr lang="en-US" dirty="0" err="1"/>
              <a:t>Javascipt</a:t>
            </a:r>
            <a:r>
              <a:rPr lang="en-US" dirty="0"/>
              <a:t>, Node, bootstrap,</a:t>
            </a:r>
          </a:p>
          <a:p>
            <a:r>
              <a:rPr lang="en-US" dirty="0"/>
              <a:t>Howler.js</a:t>
            </a:r>
          </a:p>
          <a:p>
            <a:pPr lvl="2"/>
            <a:r>
              <a:rPr lang="en-US" dirty="0"/>
              <a:t>Falls back to HTML5</a:t>
            </a:r>
          </a:p>
          <a:p>
            <a:pPr lvl="2"/>
            <a:r>
              <a:rPr lang="en-US" dirty="0"/>
              <a:t>Web audio library</a:t>
            </a:r>
          </a:p>
          <a:p>
            <a:pPr lvl="2"/>
            <a:r>
              <a:rPr lang="en-US" dirty="0"/>
              <a:t>Adds 3D spatial sounds</a:t>
            </a:r>
          </a:p>
          <a:p>
            <a:pPr lvl="2"/>
            <a:r>
              <a:rPr lang="en-US" dirty="0"/>
              <a:t>No outside dependencies</a:t>
            </a:r>
          </a:p>
          <a:p>
            <a:pPr lvl="2"/>
            <a:r>
              <a:rPr lang="en-US" dirty="0"/>
              <a:t>Very light-7kb</a:t>
            </a:r>
          </a:p>
          <a:p>
            <a:pPr marL="11430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23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E1E9-59F6-4652-AA87-0ADB5455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br>
              <a:rPr lang="en-US" dirty="0"/>
            </a:br>
            <a:r>
              <a:rPr lang="en-US" dirty="0"/>
              <a:t>Incorrect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DFE241-EB20-4B4D-9E45-BFA12F0BC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169" y="1853248"/>
            <a:ext cx="4219575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4BF0E9-8F31-4B12-8DF6-0EC99F3BF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69" y="3348267"/>
            <a:ext cx="4219574" cy="265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48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0B4E-39F4-476D-8235-43171153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7296-9D8E-4843-97EE-EBC92A0F0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 and Sass</a:t>
            </a:r>
          </a:p>
          <a:p>
            <a:r>
              <a:rPr lang="en-US" dirty="0"/>
              <a:t>Angular Installation</a:t>
            </a:r>
          </a:p>
          <a:p>
            <a:r>
              <a:rPr lang="en-US" dirty="0"/>
              <a:t>Needed shell scripting</a:t>
            </a:r>
          </a:p>
          <a:p>
            <a:r>
              <a:rPr lang="en-US" dirty="0"/>
              <a:t>Shell scripting caused errors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6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6A67-9576-4B87-9D76-802EA46C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28158-A1E6-4D5D-9C76-0403A2554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2126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F360-0907-4383-9185-11B55A9A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14070-3060-4632-A8E5-E380D7954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Type-Script based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Web Platform </a:t>
            </a:r>
          </a:p>
          <a:p>
            <a:r>
              <a:rPr lang="en-US" dirty="0" err="1"/>
              <a:t>Javascript</a:t>
            </a:r>
            <a:r>
              <a:rPr lang="en-US" dirty="0"/>
              <a:t> framework</a:t>
            </a:r>
          </a:p>
          <a:p>
            <a:r>
              <a:rPr lang="en-US" dirty="0"/>
              <a:t>Main Feature:</a:t>
            </a:r>
          </a:p>
          <a:p>
            <a:pPr lvl="2"/>
            <a:r>
              <a:rPr lang="en-US" b="1" dirty="0"/>
              <a:t>Component based approach </a:t>
            </a:r>
            <a:r>
              <a:rPr lang="en-US" dirty="0"/>
              <a:t>- Components help to build the applications into many modules. This helps in better maintaining the application over a period of time.</a:t>
            </a:r>
          </a:p>
          <a:p>
            <a:pPr lvl="2"/>
            <a:r>
              <a:rPr lang="en-US" dirty="0"/>
              <a:t>Earlier versions had controllers</a:t>
            </a:r>
          </a:p>
          <a:p>
            <a:pPr lvl="2"/>
            <a:r>
              <a:rPr lang="en-US" b="1" dirty="0"/>
              <a:t>Services</a:t>
            </a:r>
            <a:r>
              <a:rPr lang="en-US" dirty="0"/>
              <a:t> − Services are a set of code that can be shared by different components of an application. So for example if you had a data component that picked data from a database, you could have it as a shared service that could be used across multiple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7530-D886-4FEA-81C7-1A1E80C1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1122-3D44-43F5-BAFB-813112E7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JS supported two-way binding </a:t>
            </a:r>
          </a:p>
          <a:p>
            <a:r>
              <a:rPr lang="en-US" dirty="0"/>
              <a:t>Removed from Angular 2</a:t>
            </a:r>
          </a:p>
          <a:p>
            <a:r>
              <a:rPr lang="en-US" dirty="0"/>
              <a:t>Suppose you have a class with a property that has a type and value</a:t>
            </a:r>
          </a:p>
          <a:p>
            <a:pPr lvl="1"/>
            <a:r>
              <a:rPr lang="en-US" dirty="0"/>
              <a:t>Export class </a:t>
            </a:r>
            <a:r>
              <a:rPr lang="en-US" dirty="0" err="1"/>
              <a:t>className</a:t>
            </a: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Property: </a:t>
            </a:r>
            <a:r>
              <a:rPr lang="en-US" dirty="0" err="1"/>
              <a:t>propertyType</a:t>
            </a:r>
            <a:r>
              <a:rPr lang="en-US" dirty="0"/>
              <a:t>: value;}</a:t>
            </a:r>
          </a:p>
          <a:p>
            <a:pPr lvl="1"/>
            <a:r>
              <a:rPr lang="en-US" dirty="0"/>
              <a:t>We can bind it in our html tag by using:</a:t>
            </a:r>
          </a:p>
          <a:p>
            <a:pPr lvl="2"/>
            <a:r>
              <a:rPr lang="en-US" dirty="0"/>
              <a:t>&lt;html tag html property=‘property’ /&gt;</a:t>
            </a:r>
          </a:p>
        </p:txBody>
      </p:sp>
    </p:spTree>
    <p:extLst>
      <p:ext uri="{BB962C8B-B14F-4D97-AF65-F5344CB8AC3E}">
        <p14:creationId xmlns:p14="http://schemas.microsoft.com/office/powerpoint/2010/main" val="100026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063D-7CF2-4DBD-ABA0-49338CBF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752D0-1C35-4121-9B05-999F7C9B1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component</a:t>
            </a:r>
          </a:p>
          <a:p>
            <a:r>
              <a:rPr lang="en-US" dirty="0"/>
              <a:t>Note Canvas</a:t>
            </a:r>
          </a:p>
          <a:p>
            <a:r>
              <a:rPr lang="en-US" dirty="0"/>
              <a:t>Piano</a:t>
            </a:r>
          </a:p>
          <a:p>
            <a:r>
              <a:rPr lang="en-US" dirty="0" err="1"/>
              <a:t>ScoreTracker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2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607C-4057-460C-8353-FEECEDCC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3F0C-D185-4B50-A326-386D9E9D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Renders all components </a:t>
            </a:r>
          </a:p>
          <a:p>
            <a:r>
              <a:rPr lang="en-US" dirty="0"/>
              <a:t>Integrates everything </a:t>
            </a:r>
          </a:p>
          <a:p>
            <a:r>
              <a:rPr lang="en-US" dirty="0"/>
              <a:t>Global Object: Score- used to pass user input to actual functions and for comparisons.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3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49E6-244A-451B-97BD-4F5DB0DD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F137F9-A493-4DC4-8C7B-49A9534A0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139" y="1470991"/>
            <a:ext cx="9925878" cy="418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3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5EA7-BD53-48BA-9CFC-644C1F53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774861-4EAB-43A7-B19E-84A516A50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95671"/>
            <a:ext cx="8947150" cy="41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7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3284-1FA0-49B1-BFFC-B1AFB0F0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Piano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742A6F-BC95-4928-B5BC-FE1200BD1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052" y="1190633"/>
            <a:ext cx="11157400" cy="505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08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259</Words>
  <Application>Microsoft Office PowerPoint</Application>
  <PresentationFormat>Widescreen</PresentationFormat>
  <Paragraphs>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Real Time Piano Test</vt:lpstr>
      <vt:lpstr>PowerPoint Presentation</vt:lpstr>
      <vt:lpstr>Angular 2</vt:lpstr>
      <vt:lpstr>Data Binding </vt:lpstr>
      <vt:lpstr>Components in our project</vt:lpstr>
      <vt:lpstr>App Component</vt:lpstr>
      <vt:lpstr>App</vt:lpstr>
      <vt:lpstr>APP</vt:lpstr>
      <vt:lpstr>Piano</vt:lpstr>
      <vt:lpstr>Piano</vt:lpstr>
      <vt:lpstr>Note Factory</vt:lpstr>
      <vt:lpstr>Note Factory</vt:lpstr>
      <vt:lpstr>Note Canvas</vt:lpstr>
      <vt:lpstr>Note Canvas</vt:lpstr>
      <vt:lpstr>Note-Canvas</vt:lpstr>
      <vt:lpstr>Score Tracker</vt:lpstr>
      <vt:lpstr>Score Tracker</vt:lpstr>
      <vt:lpstr>Score Tracker</vt:lpstr>
      <vt:lpstr>Output:</vt:lpstr>
      <vt:lpstr>Output  Incorrect</vt:lpstr>
      <vt:lpstr>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Piano Test</dc:title>
  <dc:creator>Tatheer Zahra</dc:creator>
  <cp:lastModifiedBy>Tatheer Zahra</cp:lastModifiedBy>
  <cp:revision>9</cp:revision>
  <dcterms:created xsi:type="dcterms:W3CDTF">2019-11-13T04:46:47Z</dcterms:created>
  <dcterms:modified xsi:type="dcterms:W3CDTF">2019-11-26T07:32:37Z</dcterms:modified>
</cp:coreProperties>
</file>