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72" r:id="rId4"/>
    <p:sldId id="271" r:id="rId5"/>
    <p:sldId id="274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1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2/21/2022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CMPSC-131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516016"/>
          </a:xfrm>
        </p:spPr>
        <p:txBody>
          <a:bodyPr>
            <a:normAutofit/>
          </a:bodyPr>
          <a:lstStyle/>
          <a:p>
            <a:pPr algn="ctr"/>
            <a:r>
              <a:rPr lang="en-US" sz="10000" dirty="0">
                <a:solidFill>
                  <a:schemeClr val="tx1"/>
                </a:solidFill>
              </a:rPr>
              <a:t>ANY QUESTIONS?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Write a function named </a:t>
            </a:r>
            <a:r>
              <a:rPr lang="en-US" sz="3500" b="1" dirty="0" err="1"/>
              <a:t>guess_datatype</a:t>
            </a:r>
            <a:r>
              <a:rPr lang="en-US" sz="3500" dirty="0"/>
              <a:t>, which doesn’t take any parameter or returns anything </a:t>
            </a:r>
          </a:p>
          <a:p>
            <a:r>
              <a:rPr lang="en-US" sz="3500" dirty="0"/>
              <a:t>Within the function, write a for loop, but this time you’d take the range from the user i.e. the user would enter the start and end of the loop. </a:t>
            </a:r>
          </a:p>
          <a:p>
            <a:r>
              <a:rPr lang="en-US" sz="3500" dirty="0"/>
              <a:t>Within the loop, you would ask the user to enter anything they want. It could be an integer, a string, or a float. Your function should print the datatype of the entered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6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500" dirty="0"/>
              <a:t>Create a file named </a:t>
            </a:r>
            <a:r>
              <a:rPr lang="en-US" sz="3500" b="1" dirty="0"/>
              <a:t>grades.txt </a:t>
            </a:r>
            <a:r>
              <a:rPr lang="en-US" sz="3500" dirty="0"/>
              <a:t>and add the following grades to it: </a:t>
            </a:r>
          </a:p>
          <a:p>
            <a:pPr marL="457200" lvl="2" indent="0" algn="ctr">
              <a:buNone/>
            </a:pPr>
            <a:r>
              <a:rPr lang="en-US" sz="3500" dirty="0"/>
              <a:t>60, 80, 30, 20, 99, 100</a:t>
            </a:r>
          </a:p>
          <a:p>
            <a:pPr marL="457200" indent="-457200"/>
            <a:r>
              <a:rPr lang="en-US" sz="3900" dirty="0"/>
              <a:t>Please store one grade on one line </a:t>
            </a:r>
          </a:p>
          <a:p>
            <a:r>
              <a:rPr lang="en-US" sz="3500" dirty="0"/>
              <a:t>Your job is to read the grades line by line and put it into a list. While you are reading data from file, make sure you convert the strings into integers (Use typecasting here) </a:t>
            </a:r>
          </a:p>
          <a:p>
            <a:r>
              <a:rPr lang="en-US" sz="3500" dirty="0"/>
              <a:t>Once you have read the data, find the lowest grade from the list.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7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C00F-1098-4831-A5C7-F9E13B34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9B65-2989-4DAE-A579-F5F2AAD7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7500" dirty="0" err="1"/>
              <a:t>openFile</a:t>
            </a:r>
            <a:endParaRPr lang="en-US" sz="17500" dirty="0"/>
          </a:p>
        </p:txBody>
      </p:sp>
    </p:spTree>
    <p:extLst>
      <p:ext uri="{BB962C8B-B14F-4D97-AF65-F5344CB8AC3E}">
        <p14:creationId xmlns:p14="http://schemas.microsoft.com/office/powerpoint/2010/main" val="41115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Create a list named grades and store the following in it: </a:t>
            </a:r>
          </a:p>
          <a:p>
            <a:pPr marL="0" indent="0" algn="ctr">
              <a:buNone/>
            </a:pPr>
            <a:r>
              <a:rPr lang="en-US" sz="3000" dirty="0"/>
              <a:t>60, 80, 30, 22, 70, 50, 99</a:t>
            </a:r>
          </a:p>
          <a:p>
            <a:r>
              <a:rPr lang="en-US" sz="3000" dirty="0"/>
              <a:t>Find the lowest grade from the list and write it to a file named ‘grades.txt’. </a:t>
            </a:r>
          </a:p>
          <a:p>
            <a:r>
              <a:rPr lang="en-US" sz="3000" dirty="0"/>
              <a:t>Your job is to use type casting to make sure you are writing a string to the file. </a:t>
            </a:r>
          </a:p>
        </p:txBody>
      </p:sp>
    </p:spTree>
    <p:extLst>
      <p:ext uri="{BB962C8B-B14F-4D97-AF65-F5344CB8AC3E}">
        <p14:creationId xmlns:p14="http://schemas.microsoft.com/office/powerpoint/2010/main" val="31530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C00F-1098-4831-A5C7-F9E13B34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9B65-2989-4DAE-A579-F5F2AAD7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7500" dirty="0" err="1"/>
              <a:t>closeFile</a:t>
            </a:r>
            <a:endParaRPr lang="en-US" sz="17500" dirty="0"/>
          </a:p>
        </p:txBody>
      </p:sp>
    </p:spTree>
    <p:extLst>
      <p:ext uri="{BB962C8B-B14F-4D97-AF65-F5344CB8AC3E}">
        <p14:creationId xmlns:p14="http://schemas.microsoft.com/office/powerpoint/2010/main" val="412850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20</TotalTime>
  <Words>263</Words>
  <Application>Microsoft Office PowerPoint</Application>
  <PresentationFormat>Widescreen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CMPSC-131</vt:lpstr>
      <vt:lpstr>ANY QUESTIONS? </vt:lpstr>
      <vt:lpstr>Question#1</vt:lpstr>
      <vt:lpstr>Question#2</vt:lpstr>
      <vt:lpstr>QUIZ CODE</vt:lpstr>
      <vt:lpstr>Question#2</vt:lpstr>
      <vt:lpstr>QUIZ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CMPSC-131</dc:title>
  <dc:creator>Zahra, Tatheer</dc:creator>
  <cp:lastModifiedBy>Zahra, Tatheer</cp:lastModifiedBy>
  <cp:revision>7</cp:revision>
  <dcterms:created xsi:type="dcterms:W3CDTF">2022-02-21T05:52:53Z</dcterms:created>
  <dcterms:modified xsi:type="dcterms:W3CDTF">2022-02-21T06:13:25Z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