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76" r:id="rId3"/>
    <p:sldId id="293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eer" userId="ffb50fb347529833" providerId="LiveId" clId="{19851B25-EEE7-4745-A3E1-A3AD0BF82C54}"/>
    <pc:docChg chg="custSel delSld modSld">
      <pc:chgData name="Tatheer" userId="ffb50fb347529833" providerId="LiveId" clId="{19851B25-EEE7-4745-A3E1-A3AD0BF82C54}" dt="2022-10-27T14:58:13.797" v="549" actId="47"/>
      <pc:docMkLst>
        <pc:docMk/>
      </pc:docMkLst>
      <pc:sldChg chg="modSp mod">
        <pc:chgData name="Tatheer" userId="ffb50fb347529833" providerId="LiveId" clId="{19851B25-EEE7-4745-A3E1-A3AD0BF82C54}" dt="2022-10-27T14:54:34.845" v="2" actId="20577"/>
        <pc:sldMkLst>
          <pc:docMk/>
          <pc:sldMk cId="3650340329" sldId="264"/>
        </pc:sldMkLst>
        <pc:spChg chg="mod">
          <ac:chgData name="Tatheer" userId="ffb50fb347529833" providerId="LiveId" clId="{19851B25-EEE7-4745-A3E1-A3AD0BF82C54}" dt="2022-10-27T14:54:34.845" v="2" actId="20577"/>
          <ac:spMkLst>
            <pc:docMk/>
            <pc:sldMk cId="3650340329" sldId="264"/>
            <ac:spMk id="2" creationId="{00000000-0000-0000-0000-000000000000}"/>
          </ac:spMkLst>
        </pc:spChg>
      </pc:sldChg>
      <pc:sldChg chg="modSp mod">
        <pc:chgData name="Tatheer" userId="ffb50fb347529833" providerId="LiveId" clId="{19851B25-EEE7-4745-A3E1-A3AD0BF82C54}" dt="2022-10-27T14:55:45.657" v="197" actId="20577"/>
        <pc:sldMkLst>
          <pc:docMk/>
          <pc:sldMk cId="711182959" sldId="276"/>
        </pc:sldMkLst>
        <pc:spChg chg="mod">
          <ac:chgData name="Tatheer" userId="ffb50fb347529833" providerId="LiveId" clId="{19851B25-EEE7-4745-A3E1-A3AD0BF82C54}" dt="2022-10-27T14:55:45.657" v="197" actId="20577"/>
          <ac:spMkLst>
            <pc:docMk/>
            <pc:sldMk cId="711182959" sldId="276"/>
            <ac:spMk id="14" creationId="{00000000-0000-0000-0000-000000000000}"/>
          </ac:spMkLst>
        </pc:spChg>
      </pc:sldChg>
      <pc:sldChg chg="del">
        <pc:chgData name="Tatheer" userId="ffb50fb347529833" providerId="LiveId" clId="{19851B25-EEE7-4745-A3E1-A3AD0BF82C54}" dt="2022-10-27T14:58:12.892" v="548" actId="47"/>
        <pc:sldMkLst>
          <pc:docMk/>
          <pc:sldMk cId="866434914" sldId="287"/>
        </pc:sldMkLst>
      </pc:sldChg>
      <pc:sldChg chg="del">
        <pc:chgData name="Tatheer" userId="ffb50fb347529833" providerId="LiveId" clId="{19851B25-EEE7-4745-A3E1-A3AD0BF82C54}" dt="2022-10-27T14:58:13.797" v="549" actId="47"/>
        <pc:sldMkLst>
          <pc:docMk/>
          <pc:sldMk cId="3251815939" sldId="288"/>
        </pc:sldMkLst>
      </pc:sldChg>
      <pc:sldChg chg="modSp mod">
        <pc:chgData name="Tatheer" userId="ffb50fb347529833" providerId="LiveId" clId="{19851B25-EEE7-4745-A3E1-A3AD0BF82C54}" dt="2022-10-27T14:58:07.383" v="545" actId="20577"/>
        <pc:sldMkLst>
          <pc:docMk/>
          <pc:sldMk cId="3347964192" sldId="293"/>
        </pc:sldMkLst>
        <pc:spChg chg="mod">
          <ac:chgData name="Tatheer" userId="ffb50fb347529833" providerId="LiveId" clId="{19851B25-EEE7-4745-A3E1-A3AD0BF82C54}" dt="2022-10-27T14:58:07.383" v="545" actId="20577"/>
          <ac:spMkLst>
            <pc:docMk/>
            <pc:sldMk cId="3347964192" sldId="293"/>
            <ac:spMk id="14" creationId="{00000000-0000-0000-0000-000000000000}"/>
          </ac:spMkLst>
        </pc:spChg>
      </pc:sldChg>
      <pc:sldChg chg="del">
        <pc:chgData name="Tatheer" userId="ffb50fb347529833" providerId="LiveId" clId="{19851B25-EEE7-4745-A3E1-A3AD0BF82C54}" dt="2022-10-27T14:58:10.508" v="546" actId="47"/>
        <pc:sldMkLst>
          <pc:docMk/>
          <pc:sldMk cId="400529494" sldId="294"/>
        </pc:sldMkLst>
      </pc:sldChg>
      <pc:sldChg chg="del">
        <pc:chgData name="Tatheer" userId="ffb50fb347529833" providerId="LiveId" clId="{19851B25-EEE7-4745-A3E1-A3AD0BF82C54}" dt="2022-10-27T14:58:11.446" v="547" actId="47"/>
        <pc:sldMkLst>
          <pc:docMk/>
          <pc:sldMk cId="1280312790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10/27/2022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10/27/2022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L.10 have 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A.3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This week he’d be announcing something very important.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of 2 and 1 – pts deduction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Teams of 3 people.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converting your data to string. Some students only used lists with string elements. Your code wouldn’t work for other data types.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your file in ‘w’ mode even for append.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using file related functions (read, write,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194</TotalTime>
  <Words>125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Books 16x9</vt:lpstr>
      <vt:lpstr>Recitation#10</vt:lpstr>
      <vt:lpstr>Important Announcements </vt:lpstr>
      <vt:lpstr>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11</cp:revision>
  <dcterms:created xsi:type="dcterms:W3CDTF">2022-08-31T22:31:32Z</dcterms:created>
  <dcterms:modified xsi:type="dcterms:W3CDTF">2022-10-27T14:58:14Z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