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6" r:id="rId3"/>
    <p:sldId id="277" r:id="rId4"/>
    <p:sldId id="278" r:id="rId5"/>
    <p:sldId id="279" r:id="rId6"/>
    <p:sldId id="280" r:id="rId7"/>
    <p:sldId id="289" r:id="rId8"/>
    <p:sldId id="287" r:id="rId9"/>
    <p:sldId id="28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A094A-9EB7-4E49-8E2C-A9ADB5248384}" v="2" dt="2022-11-03T14:58:50.75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>
        <p:scale>
          <a:sx n="82" d="100"/>
          <a:sy n="82" d="100"/>
        </p:scale>
        <p:origin x="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heer" userId="ffb50fb347529833" providerId="LiveId" clId="{F10A094A-9EB7-4E49-8E2C-A9ADB5248384}"/>
    <pc:docChg chg="undo custSel addSld delSld modSld">
      <pc:chgData name="Tatheer" userId="ffb50fb347529833" providerId="LiveId" clId="{F10A094A-9EB7-4E49-8E2C-A9ADB5248384}" dt="2022-11-03T15:13:54.309" v="1589" actId="1076"/>
      <pc:docMkLst>
        <pc:docMk/>
      </pc:docMkLst>
      <pc:sldChg chg="modSp mod">
        <pc:chgData name="Tatheer" userId="ffb50fb347529833" providerId="LiveId" clId="{F10A094A-9EB7-4E49-8E2C-A9ADB5248384}" dt="2022-11-02T15:25:29.220" v="3" actId="20577"/>
        <pc:sldMkLst>
          <pc:docMk/>
          <pc:sldMk cId="3650340329" sldId="264"/>
        </pc:sldMkLst>
        <pc:spChg chg="mod">
          <ac:chgData name="Tatheer" userId="ffb50fb347529833" providerId="LiveId" clId="{F10A094A-9EB7-4E49-8E2C-A9ADB5248384}" dt="2022-11-02T15:25:29.220" v="3" actId="20577"/>
          <ac:spMkLst>
            <pc:docMk/>
            <pc:sldMk cId="3650340329" sldId="264"/>
            <ac:spMk id="2" creationId="{00000000-0000-0000-0000-000000000000}"/>
          </ac:spMkLst>
        </pc:spChg>
      </pc:sldChg>
      <pc:sldChg chg="modSp mod">
        <pc:chgData name="Tatheer" userId="ffb50fb347529833" providerId="LiveId" clId="{F10A094A-9EB7-4E49-8E2C-A9ADB5248384}" dt="2022-11-03T14:37:04.305" v="167" actId="207"/>
        <pc:sldMkLst>
          <pc:docMk/>
          <pc:sldMk cId="711182959" sldId="276"/>
        </pc:sldMkLst>
        <pc:spChg chg="mod">
          <ac:chgData name="Tatheer" userId="ffb50fb347529833" providerId="LiveId" clId="{F10A094A-9EB7-4E49-8E2C-A9ADB5248384}" dt="2022-11-03T14:37:04.305" v="167" actId="207"/>
          <ac:spMkLst>
            <pc:docMk/>
            <pc:sldMk cId="711182959" sldId="276"/>
            <ac:spMk id="14" creationId="{00000000-0000-0000-0000-000000000000}"/>
          </ac:spMkLst>
        </pc:spChg>
      </pc:sldChg>
      <pc:sldChg chg="addSp modSp add mod">
        <pc:chgData name="Tatheer" userId="ffb50fb347529833" providerId="LiveId" clId="{F10A094A-9EB7-4E49-8E2C-A9ADB5248384}" dt="2022-11-03T14:46:41.522" v="573" actId="20577"/>
        <pc:sldMkLst>
          <pc:docMk/>
          <pc:sldMk cId="2211419884" sldId="277"/>
        </pc:sldMkLst>
        <pc:spChg chg="mod">
          <ac:chgData name="Tatheer" userId="ffb50fb347529833" providerId="LiveId" clId="{F10A094A-9EB7-4E49-8E2C-A9ADB5248384}" dt="2022-11-03T14:39:37.122" v="248" actId="20577"/>
          <ac:spMkLst>
            <pc:docMk/>
            <pc:sldMk cId="2211419884" sldId="277"/>
            <ac:spMk id="13" creationId="{00000000-0000-0000-0000-000000000000}"/>
          </ac:spMkLst>
        </pc:spChg>
        <pc:spChg chg="mod">
          <ac:chgData name="Tatheer" userId="ffb50fb347529833" providerId="LiveId" clId="{F10A094A-9EB7-4E49-8E2C-A9ADB5248384}" dt="2022-11-03T14:46:41.522" v="573" actId="20577"/>
          <ac:spMkLst>
            <pc:docMk/>
            <pc:sldMk cId="2211419884" sldId="277"/>
            <ac:spMk id="14" creationId="{00000000-0000-0000-0000-000000000000}"/>
          </ac:spMkLst>
        </pc:spChg>
        <pc:picChg chg="add mod">
          <ac:chgData name="Tatheer" userId="ffb50fb347529833" providerId="LiveId" clId="{F10A094A-9EB7-4E49-8E2C-A9ADB5248384}" dt="2022-11-03T14:46:36.995" v="556" actId="14100"/>
          <ac:picMkLst>
            <pc:docMk/>
            <pc:sldMk cId="2211419884" sldId="277"/>
            <ac:picMk id="3" creationId="{576D9B2C-F8C1-19C9-5F12-62A3352DC1BC}"/>
          </ac:picMkLst>
        </pc:picChg>
      </pc:sldChg>
      <pc:sldChg chg="addSp delSp modSp add mod">
        <pc:chgData name="Tatheer" userId="ffb50fb347529833" providerId="LiveId" clId="{F10A094A-9EB7-4E49-8E2C-A9ADB5248384}" dt="2022-11-03T14:48:42.086" v="860" actId="14100"/>
        <pc:sldMkLst>
          <pc:docMk/>
          <pc:sldMk cId="3932300564" sldId="278"/>
        </pc:sldMkLst>
        <pc:spChg chg="mod">
          <ac:chgData name="Tatheer" userId="ffb50fb347529833" providerId="LiveId" clId="{F10A094A-9EB7-4E49-8E2C-A9ADB5248384}" dt="2022-11-03T14:48:11.462" v="853" actId="15"/>
          <ac:spMkLst>
            <pc:docMk/>
            <pc:sldMk cId="3932300564" sldId="278"/>
            <ac:spMk id="14" creationId="{00000000-0000-0000-0000-000000000000}"/>
          </ac:spMkLst>
        </pc:spChg>
        <pc:picChg chg="del mod">
          <ac:chgData name="Tatheer" userId="ffb50fb347529833" providerId="LiveId" clId="{F10A094A-9EB7-4E49-8E2C-A9ADB5248384}" dt="2022-11-03T14:47:11.515" v="596" actId="478"/>
          <ac:picMkLst>
            <pc:docMk/>
            <pc:sldMk cId="3932300564" sldId="278"/>
            <ac:picMk id="3" creationId="{576D9B2C-F8C1-19C9-5F12-62A3352DC1BC}"/>
          </ac:picMkLst>
        </pc:picChg>
        <pc:picChg chg="add mod">
          <ac:chgData name="Tatheer" userId="ffb50fb347529833" providerId="LiveId" clId="{F10A094A-9EB7-4E49-8E2C-A9ADB5248384}" dt="2022-11-03T14:48:42.086" v="860" actId="14100"/>
          <ac:picMkLst>
            <pc:docMk/>
            <pc:sldMk cId="3932300564" sldId="278"/>
            <ac:picMk id="4" creationId="{AD3B13A6-A5AA-EABD-910F-D9C38D5AE4B7}"/>
          </ac:picMkLst>
        </pc:picChg>
      </pc:sldChg>
      <pc:sldChg chg="modSp new del mod">
        <pc:chgData name="Tatheer" userId="ffb50fb347529833" providerId="LiveId" clId="{F10A094A-9EB7-4E49-8E2C-A9ADB5248384}" dt="2022-11-03T14:46:59.398" v="592" actId="47"/>
        <pc:sldMkLst>
          <pc:docMk/>
          <pc:sldMk cId="4030044069" sldId="278"/>
        </pc:sldMkLst>
        <pc:spChg chg="mod">
          <ac:chgData name="Tatheer" userId="ffb50fb347529833" providerId="LiveId" clId="{F10A094A-9EB7-4E49-8E2C-A9ADB5248384}" dt="2022-11-03T14:46:52.023" v="581" actId="20577"/>
          <ac:spMkLst>
            <pc:docMk/>
            <pc:sldMk cId="4030044069" sldId="278"/>
            <ac:spMk id="2" creationId="{26611BF7-7080-DA28-2932-6029B4EDED89}"/>
          </ac:spMkLst>
        </pc:spChg>
        <pc:spChg chg="mod">
          <ac:chgData name="Tatheer" userId="ffb50fb347529833" providerId="LiveId" clId="{F10A094A-9EB7-4E49-8E2C-A9ADB5248384}" dt="2022-11-03T14:46:55.428" v="591" actId="20577"/>
          <ac:spMkLst>
            <pc:docMk/>
            <pc:sldMk cId="4030044069" sldId="278"/>
            <ac:spMk id="3" creationId="{5C827748-C93A-A49A-A0F4-D5DE4719FE60}"/>
          </ac:spMkLst>
        </pc:spChg>
      </pc:sldChg>
      <pc:sldChg chg="delSp modSp add mod">
        <pc:chgData name="Tatheer" userId="ffb50fb347529833" providerId="LiveId" clId="{F10A094A-9EB7-4E49-8E2C-A9ADB5248384}" dt="2022-11-03T14:56:29.759" v="1512" actId="20577"/>
        <pc:sldMkLst>
          <pc:docMk/>
          <pc:sldMk cId="2793734742" sldId="279"/>
        </pc:sldMkLst>
        <pc:spChg chg="mod">
          <ac:chgData name="Tatheer" userId="ffb50fb347529833" providerId="LiveId" clId="{F10A094A-9EB7-4E49-8E2C-A9ADB5248384}" dt="2022-11-03T14:56:29.759" v="1512" actId="20577"/>
          <ac:spMkLst>
            <pc:docMk/>
            <pc:sldMk cId="2793734742" sldId="279"/>
            <ac:spMk id="13" creationId="{00000000-0000-0000-0000-000000000000}"/>
          </ac:spMkLst>
        </pc:spChg>
        <pc:spChg chg="mod">
          <ac:chgData name="Tatheer" userId="ffb50fb347529833" providerId="LiveId" clId="{F10A094A-9EB7-4E49-8E2C-A9ADB5248384}" dt="2022-11-03T14:56:10.038" v="1484" actId="20577"/>
          <ac:spMkLst>
            <pc:docMk/>
            <pc:sldMk cId="2793734742" sldId="279"/>
            <ac:spMk id="14" creationId="{00000000-0000-0000-0000-000000000000}"/>
          </ac:spMkLst>
        </pc:spChg>
        <pc:picChg chg="del">
          <ac:chgData name="Tatheer" userId="ffb50fb347529833" providerId="LiveId" clId="{F10A094A-9EB7-4E49-8E2C-A9ADB5248384}" dt="2022-11-03T14:48:55.770" v="886" actId="478"/>
          <ac:picMkLst>
            <pc:docMk/>
            <pc:sldMk cId="2793734742" sldId="279"/>
            <ac:picMk id="4" creationId="{AD3B13A6-A5AA-EABD-910F-D9C38D5AE4B7}"/>
          </ac:picMkLst>
        </pc:picChg>
      </pc:sldChg>
      <pc:sldChg chg="addSp delSp modSp add mod">
        <pc:chgData name="Tatheer" userId="ffb50fb347529833" providerId="LiveId" clId="{F10A094A-9EB7-4E49-8E2C-A9ADB5248384}" dt="2022-11-03T14:58:21.697" v="1540" actId="1076"/>
        <pc:sldMkLst>
          <pc:docMk/>
          <pc:sldMk cId="472696149" sldId="280"/>
        </pc:sldMkLst>
        <pc:spChg chg="mod">
          <ac:chgData name="Tatheer" userId="ffb50fb347529833" providerId="LiveId" clId="{F10A094A-9EB7-4E49-8E2C-A9ADB5248384}" dt="2022-11-03T14:56:35.861" v="1535" actId="20577"/>
          <ac:spMkLst>
            <pc:docMk/>
            <pc:sldMk cId="472696149" sldId="280"/>
            <ac:spMk id="13" creationId="{00000000-0000-0000-0000-000000000000}"/>
          </ac:spMkLst>
        </pc:spChg>
        <pc:spChg chg="del mod">
          <ac:chgData name="Tatheer" userId="ffb50fb347529833" providerId="LiveId" clId="{F10A094A-9EB7-4E49-8E2C-A9ADB5248384}" dt="2022-11-03T14:58:13.514" v="1537" actId="22"/>
          <ac:spMkLst>
            <pc:docMk/>
            <pc:sldMk cId="472696149" sldId="280"/>
            <ac:spMk id="14" creationId="{00000000-0000-0000-0000-000000000000}"/>
          </ac:spMkLst>
        </pc:spChg>
        <pc:picChg chg="add mod ord">
          <ac:chgData name="Tatheer" userId="ffb50fb347529833" providerId="LiveId" clId="{F10A094A-9EB7-4E49-8E2C-A9ADB5248384}" dt="2022-11-03T14:58:21.697" v="1540" actId="1076"/>
          <ac:picMkLst>
            <pc:docMk/>
            <pc:sldMk cId="472696149" sldId="280"/>
            <ac:picMk id="3" creationId="{2B738612-B843-C058-3FB1-BF78F0D43ED0}"/>
          </ac:picMkLst>
        </pc:picChg>
      </pc:sldChg>
      <pc:sldChg chg="modSp add mod">
        <pc:chgData name="Tatheer" userId="ffb50fb347529833" providerId="LiveId" clId="{F10A094A-9EB7-4E49-8E2C-A9ADB5248384}" dt="2022-11-03T14:59:05.966" v="1548" actId="27636"/>
        <pc:sldMkLst>
          <pc:docMk/>
          <pc:sldMk cId="1274783403" sldId="287"/>
        </pc:sldMkLst>
        <pc:spChg chg="mod">
          <ac:chgData name="Tatheer" userId="ffb50fb347529833" providerId="LiveId" clId="{F10A094A-9EB7-4E49-8E2C-A9ADB5248384}" dt="2022-11-03T14:59:05.966" v="1548" actId="27636"/>
          <ac:spMkLst>
            <pc:docMk/>
            <pc:sldMk cId="1274783403" sldId="287"/>
            <ac:spMk id="14" creationId="{00000000-0000-0000-0000-000000000000}"/>
          </ac:spMkLst>
        </pc:spChg>
      </pc:sldChg>
      <pc:sldChg chg="modSp add mod">
        <pc:chgData name="Tatheer" userId="ffb50fb347529833" providerId="LiveId" clId="{F10A094A-9EB7-4E49-8E2C-A9ADB5248384}" dt="2022-11-03T15:00:00.236" v="1562" actId="113"/>
        <pc:sldMkLst>
          <pc:docMk/>
          <pc:sldMk cId="292519972" sldId="288"/>
        </pc:sldMkLst>
        <pc:spChg chg="mod">
          <ac:chgData name="Tatheer" userId="ffb50fb347529833" providerId="LiveId" clId="{F10A094A-9EB7-4E49-8E2C-A9ADB5248384}" dt="2022-11-03T15:00:00.236" v="1562" actId="113"/>
          <ac:spMkLst>
            <pc:docMk/>
            <pc:sldMk cId="292519972" sldId="288"/>
            <ac:spMk id="14" creationId="{00000000-0000-0000-0000-000000000000}"/>
          </ac:spMkLst>
        </pc:spChg>
      </pc:sldChg>
      <pc:sldChg chg="addSp delSp modSp add mod">
        <pc:chgData name="Tatheer" userId="ffb50fb347529833" providerId="LiveId" clId="{F10A094A-9EB7-4E49-8E2C-A9ADB5248384}" dt="2022-11-03T15:13:54.309" v="1589" actId="1076"/>
        <pc:sldMkLst>
          <pc:docMk/>
          <pc:sldMk cId="2955609486" sldId="289"/>
        </pc:sldMkLst>
        <pc:spChg chg="add del mod">
          <ac:chgData name="Tatheer" userId="ffb50fb347529833" providerId="LiveId" clId="{F10A094A-9EB7-4E49-8E2C-A9ADB5248384}" dt="2022-11-03T15:13:50.881" v="1588" actId="478"/>
          <ac:spMkLst>
            <pc:docMk/>
            <pc:sldMk cId="2955609486" sldId="289"/>
            <ac:spMk id="4" creationId="{3EC46A52-5FB9-9638-AE7E-9741B04C2C15}"/>
          </ac:spMkLst>
        </pc:spChg>
        <pc:spChg chg="mod">
          <ac:chgData name="Tatheer" userId="ffb50fb347529833" providerId="LiveId" clId="{F10A094A-9EB7-4E49-8E2C-A9ADB5248384}" dt="2022-11-03T15:00:24.579" v="1579" actId="20577"/>
          <ac:spMkLst>
            <pc:docMk/>
            <pc:sldMk cId="2955609486" sldId="289"/>
            <ac:spMk id="13" creationId="{00000000-0000-0000-0000-000000000000}"/>
          </ac:spMkLst>
        </pc:spChg>
        <pc:picChg chg="del">
          <ac:chgData name="Tatheer" userId="ffb50fb347529833" providerId="LiveId" clId="{F10A094A-9EB7-4E49-8E2C-A9ADB5248384}" dt="2022-11-03T15:13:29.849" v="1580" actId="478"/>
          <ac:picMkLst>
            <pc:docMk/>
            <pc:sldMk cId="2955609486" sldId="289"/>
            <ac:picMk id="3" creationId="{2B738612-B843-C058-3FB1-BF78F0D43ED0}"/>
          </ac:picMkLst>
        </pc:picChg>
        <pc:picChg chg="add mod">
          <ac:chgData name="Tatheer" userId="ffb50fb347529833" providerId="LiveId" clId="{F10A094A-9EB7-4E49-8E2C-A9ADB5248384}" dt="2022-11-03T15:13:54.309" v="1589" actId="1076"/>
          <ac:picMkLst>
            <pc:docMk/>
            <pc:sldMk cId="2955609486" sldId="289"/>
            <ac:picMk id="6" creationId="{A5661D5E-ACCA-9027-B16F-574ECF3FDB2D}"/>
          </ac:picMkLst>
        </pc:picChg>
      </pc:sldChg>
      <pc:sldChg chg="modSp del mod">
        <pc:chgData name="Tatheer" userId="ffb50fb347529833" providerId="LiveId" clId="{F10A094A-9EB7-4E49-8E2C-A9ADB5248384}" dt="2022-11-03T14:39:26.994" v="217" actId="47"/>
        <pc:sldMkLst>
          <pc:docMk/>
          <pc:sldMk cId="3347964192" sldId="293"/>
        </pc:sldMkLst>
        <pc:spChg chg="mod">
          <ac:chgData name="Tatheer" userId="ffb50fb347529833" providerId="LiveId" clId="{F10A094A-9EB7-4E49-8E2C-A9ADB5248384}" dt="2022-11-03T14:39:24.073" v="216" actId="20577"/>
          <ac:spMkLst>
            <pc:docMk/>
            <pc:sldMk cId="3347964192" sldId="293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11/2/2022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11/2/2022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Recitation#11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Tatheer Zahra (tzz5184@psu.edu)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Announcements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for A.3 and T.7 have been uploaded.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Credit is due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Friday.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 after 5 will have a 10% deduction.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Canvas for announcements from Dan Kahn. This week he’d be announcing something very important related to the project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sheet for Projects has been released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Teams of 3 people should be formed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nested loop, which loop represents rows, and which represents columns?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loop is for traversing rows and inner loop for traversing columns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loop doing below?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smaller lists/rows from the bigger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D9B2C-F8C1-19C9-5F12-62A3352D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3" y="3297853"/>
            <a:ext cx="6934200" cy="170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add nested loops to the previous code and get individual elements?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B13A6-A5AA-EABD-910F-D9C38D5A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2422040"/>
            <a:ext cx="7696200" cy="41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0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Files in your recitation page and download test.txt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lines in the text file, where the first line has names of the recitations, and the second line has class average of that recitation.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data from test.txt and save it in a 2D list.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two lists and count how many sections are below 75.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recitation names, averages and count of the sections below 75 into a csv file. </a:t>
            </a:r>
          </a:p>
        </p:txBody>
      </p:sp>
    </p:spTree>
    <p:extLst>
      <p:ext uri="{BB962C8B-B14F-4D97-AF65-F5344CB8AC3E}">
        <p14:creationId xmlns:p14="http://schemas.microsoft.com/office/powerpoint/2010/main" val="279373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B738612-B843-C058-3FB1-BF78F0D43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43" y="2286000"/>
            <a:ext cx="9680710" cy="1828800"/>
          </a:xfrm>
        </p:spPr>
      </p:pic>
    </p:spTree>
    <p:extLst>
      <p:ext uri="{BB962C8B-B14F-4D97-AF65-F5344CB8AC3E}">
        <p14:creationId xmlns:p14="http://schemas.microsoft.com/office/powerpoint/2010/main" val="47269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61D5E-ACCA-9027-B16F-574ECF3F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34" y="1473200"/>
            <a:ext cx="6958303" cy="50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0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timed test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Sign into canvas and pull up the recitation page on the </a:t>
            </a: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lab computer 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Clear workspace (no notes, no phones, all away)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You will hear me call out time warnings. Please manage your time!​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Raise your hand if you have any questions 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Remember this timed test only covers material from Modules 10. Can refer to Syllabus “Important” section for prohibited constructs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Don’t need comment header or specific file name (only for lab assignments)</a:t>
            </a:r>
            <a:r>
              <a:rPr lang="en-US" b="0" i="0" dirty="0">
                <a:effectLst/>
                <a:latin typeface="Lato" panose="020B0604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Lato" panose="020B0604020202020204" pitchFamily="34" charset="0"/>
              </a:rPr>
              <a:t>When you are done, take a picture of your submission page and sign out with the LA at the front.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Timed Test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Lato" panose="020B0604020202020204" pitchFamily="34" charset="0"/>
              </a:rPr>
              <a:t>Time test will be due in </a:t>
            </a:r>
            <a:r>
              <a:rPr lang="en-US" b="1" dirty="0">
                <a:solidFill>
                  <a:srgbClr val="FF0000"/>
                </a:solidFill>
                <a:latin typeface="Lato" panose="020B0604020202020204" pitchFamily="34" charset="0"/>
              </a:rPr>
              <a:t>30 minutes</a:t>
            </a:r>
            <a:r>
              <a:rPr lang="en-US" b="0" i="0" u="none" strike="noStrike" dirty="0">
                <a:effectLst/>
                <a:latin typeface="Lato" panose="020B0604020202020204" pitchFamily="34" charset="0"/>
              </a:rPr>
              <a:t>​</a:t>
            </a:r>
            <a:r>
              <a:rPr lang="en-US" b="0" i="0" dirty="0">
                <a:effectLst/>
                <a:latin typeface="Lato" panose="020B0604020202020204" pitchFamily="34" charset="0"/>
              </a:rPr>
              <a:t>​. You should mark your attendance after 15 minutes to be considered for grading.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Read the instructions carefully.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If you have a question, raise your hands.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Lato Extended"/>
              </a:rPr>
              <a:t>MovemberMove</a:t>
            </a:r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1623</TotalTime>
  <Words>397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Lato</vt:lpstr>
      <vt:lpstr>Lato Extended</vt:lpstr>
      <vt:lpstr>Times New Roman</vt:lpstr>
      <vt:lpstr>Books 16x9</vt:lpstr>
      <vt:lpstr>Recitation#11</vt:lpstr>
      <vt:lpstr>Important Announcements </vt:lpstr>
      <vt:lpstr>Review  </vt:lpstr>
      <vt:lpstr>Review  </vt:lpstr>
      <vt:lpstr>Practice Problem  </vt:lpstr>
      <vt:lpstr>Output   </vt:lpstr>
      <vt:lpstr>Code   </vt:lpstr>
      <vt:lpstr>Prepare for timed test</vt:lpstr>
      <vt:lpstr>Timed 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Recitation#2</dc:title>
  <dc:creator>Tatheer</dc:creator>
  <cp:lastModifiedBy>Tatheer</cp:lastModifiedBy>
  <cp:revision>12</cp:revision>
  <dcterms:created xsi:type="dcterms:W3CDTF">2022-08-31T22:31:32Z</dcterms:created>
  <dcterms:modified xsi:type="dcterms:W3CDTF">2022-11-03T15:13:57Z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