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6" r:id="rId3"/>
    <p:sldId id="282" r:id="rId4"/>
    <p:sldId id="283" r:id="rId5"/>
    <p:sldId id="284" r:id="rId6"/>
    <p:sldId id="286" r:id="rId7"/>
    <p:sldId id="287" r:id="rId8"/>
    <p:sldId id="28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9/1/2022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9/1/2022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Recitation#2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Tatheer Zahra (tzz5184@psu.edu)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Announcements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for L.1 have been uploaded.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L.2 is due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08/2 (This Friday).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Submissions after 5 will have a 10% deduction.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Canvas for announcements from Dan Kahn.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T.2 would be in next recitation and would include material from Module 1 and Module 2. 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L.1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functions/other built-in functions.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files correctly and include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write a mathematical equation in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variables in equations rather than values.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instructions from the lab description. </a:t>
            </a:r>
          </a:p>
        </p:txBody>
      </p:sp>
    </p:spTree>
    <p:extLst>
      <p:ext uri="{BB962C8B-B14F-4D97-AF65-F5344CB8AC3E}">
        <p14:creationId xmlns:p14="http://schemas.microsoft.com/office/powerpoint/2010/main" val="40543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on Module 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functions: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no output 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input and no output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input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output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local variable: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defined inside of a function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stack: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is created whenever a function is called inside of another function.</a:t>
            </a:r>
          </a:p>
        </p:txBody>
      </p:sp>
    </p:spTree>
    <p:extLst>
      <p:ext uri="{BB962C8B-B14F-4D97-AF65-F5344CB8AC3E}">
        <p14:creationId xmlns:p14="http://schemas.microsoft.com/office/powerpoint/2010/main" val="41122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function named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einstein_brain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takes m (mass) and c(speed of light) as parameters, and solves the following equation: </a:t>
                </a:r>
              </a:p>
              <a:p>
                <a:pPr marL="3474112" lvl="8" indent="0">
                  <a:buNone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returns E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40" t="-2725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85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Problem#2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named multiplier that takes two numbers as parameters, multiplies the numbers and returns the result.  </a:t>
            </a:r>
          </a:p>
        </p:txBody>
      </p:sp>
    </p:spTree>
    <p:extLst>
      <p:ext uri="{BB962C8B-B14F-4D97-AF65-F5344CB8AC3E}">
        <p14:creationId xmlns:p14="http://schemas.microsoft.com/office/powerpoint/2010/main" val="12402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for timed test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Sign into canvas and pull up the recitation page on the </a:t>
            </a:r>
            <a:r>
              <a:rPr lang="en-US" b="1" i="0" u="none" strike="noStrike" dirty="0">
                <a:effectLst/>
                <a:latin typeface="Lato" panose="020B0604020202020204" pitchFamily="34" charset="0"/>
              </a:rPr>
              <a:t>lab computer 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Clear workspace (no notes, no phones, all away)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You will hear me call out time warnings. Please manage your time!​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Raise your hand if you have any questions 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Remember this timed test only covers material from Modules 1. NO functions!​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Can refer to Syllabus “Important” section for prohibited constructs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Don’t need comment header or specific file name (only for lab assignments)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Lato" panose="020B0604020202020204" pitchFamily="34" charset="0"/>
              </a:rPr>
              <a:t>When you are done, take a picture of your submission page and sign out with the LA at the front.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 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Timed Test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Lato" panose="020B0604020202020204" pitchFamily="34" charset="0"/>
              </a:rPr>
              <a:t>Time test will be due in </a:t>
            </a:r>
            <a:r>
              <a:rPr lang="en-US" b="1" dirty="0">
                <a:solidFill>
                  <a:srgbClr val="FF0000"/>
                </a:solidFill>
                <a:latin typeface="Lato" panose="020B0604020202020204" pitchFamily="34" charset="0"/>
              </a:rPr>
              <a:t>15 minutes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​. You should mark your attendance after 15 minutes to be considered for grading.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Read the instructions carefully.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If you have a question, raise your hands.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Password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</a:rPr>
              <a:t>weARE</a:t>
            </a:r>
            <a:endParaRPr lang="en-US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1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37</TotalTime>
  <Words>405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Century Gothic</vt:lpstr>
      <vt:lpstr>Lato</vt:lpstr>
      <vt:lpstr>Times New Roman</vt:lpstr>
      <vt:lpstr>Books 16x9</vt:lpstr>
      <vt:lpstr>Recitation#2</vt:lpstr>
      <vt:lpstr>Important Announcements </vt:lpstr>
      <vt:lpstr>Feedback from L.1</vt:lpstr>
      <vt:lpstr>Review on Module 2</vt:lpstr>
      <vt:lpstr>Practice Problem#1</vt:lpstr>
      <vt:lpstr>Practice Problem#2</vt:lpstr>
      <vt:lpstr>Prepare for timed test</vt:lpstr>
      <vt:lpstr>Timed 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Recitation#2</dc:title>
  <dc:creator>Tatheer</dc:creator>
  <cp:lastModifiedBy>Tatheer</cp:lastModifiedBy>
  <cp:revision>7</cp:revision>
  <dcterms:created xsi:type="dcterms:W3CDTF">2022-08-31T22:31:32Z</dcterms:created>
  <dcterms:modified xsi:type="dcterms:W3CDTF">2022-09-01T14:50:32Z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