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handoutMasterIdLst>
    <p:handoutMasterId r:id="rId11"/>
  </p:handoutMasterIdLst>
  <p:sldIdLst>
    <p:sldId id="264" r:id="rId2"/>
    <p:sldId id="276" r:id="rId3"/>
    <p:sldId id="282" r:id="rId4"/>
    <p:sldId id="283" r:id="rId5"/>
    <p:sldId id="284" r:id="rId6"/>
    <p:sldId id="286" r:id="rId7"/>
    <p:sldId id="287" r:id="rId8"/>
    <p:sldId id="288" r:id="rId9"/>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9" pos="3839" userDrawn="1">
          <p15:clr>
            <a:srgbClr val="A4A3A4"/>
          </p15:clr>
        </p15:guide>
        <p15:guide id="10"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280" autoAdjust="0"/>
  </p:normalViewPr>
  <p:slideViewPr>
    <p:cSldViewPr showGuides="1">
      <p:cViewPr varScale="1">
        <p:scale>
          <a:sx n="82" d="100"/>
          <a:sy n="82" d="100"/>
        </p:scale>
        <p:origin x="720" y="72"/>
      </p:cViewPr>
      <p:guideLst>
        <p:guide pos="3839"/>
        <p:guide orient="horz" pos="2160"/>
      </p:guideLst>
    </p:cSldViewPr>
  </p:slideViewPr>
  <p:notesTextViewPr>
    <p:cViewPr>
      <p:scale>
        <a:sx n="1" d="1"/>
        <a:sy n="1" d="1"/>
      </p:scale>
      <p:origin x="0" y="0"/>
    </p:cViewPr>
  </p:notesTextViewPr>
  <p:notesViewPr>
    <p:cSldViewPr>
      <p:cViewPr varScale="1">
        <p:scale>
          <a:sx n="63" d="100"/>
          <a:sy n="63" d="100"/>
        </p:scale>
        <p:origin x="1986"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theer" userId="ffb50fb347529833" providerId="LiveId" clId="{8B118AA9-6C64-4F9C-8077-26E992A8C692}"/>
    <pc:docChg chg="custSel modSld">
      <pc:chgData name="Tatheer" userId="ffb50fb347529833" providerId="LiveId" clId="{8B118AA9-6C64-4F9C-8077-26E992A8C692}" dt="2022-09-08T02:29:48.554" v="1398" actId="113"/>
      <pc:docMkLst>
        <pc:docMk/>
      </pc:docMkLst>
      <pc:sldChg chg="modSp mod">
        <pc:chgData name="Tatheer" userId="ffb50fb347529833" providerId="LiveId" clId="{8B118AA9-6C64-4F9C-8077-26E992A8C692}" dt="2022-09-08T02:00:11.383" v="23" actId="20577"/>
        <pc:sldMkLst>
          <pc:docMk/>
          <pc:sldMk cId="711182959" sldId="276"/>
        </pc:sldMkLst>
        <pc:spChg chg="mod">
          <ac:chgData name="Tatheer" userId="ffb50fb347529833" providerId="LiveId" clId="{8B118AA9-6C64-4F9C-8077-26E992A8C692}" dt="2022-09-08T02:00:11.383" v="23" actId="20577"/>
          <ac:spMkLst>
            <pc:docMk/>
            <pc:sldMk cId="711182959" sldId="276"/>
            <ac:spMk id="14" creationId="{00000000-0000-0000-0000-000000000000}"/>
          </ac:spMkLst>
        </pc:spChg>
      </pc:sldChg>
      <pc:sldChg chg="modSp mod">
        <pc:chgData name="Tatheer" userId="ffb50fb347529833" providerId="LiveId" clId="{8B118AA9-6C64-4F9C-8077-26E992A8C692}" dt="2022-09-08T02:01:00.764" v="106" actId="20577"/>
        <pc:sldMkLst>
          <pc:docMk/>
          <pc:sldMk cId="4054308878" sldId="282"/>
        </pc:sldMkLst>
        <pc:spChg chg="mod">
          <ac:chgData name="Tatheer" userId="ffb50fb347529833" providerId="LiveId" clId="{8B118AA9-6C64-4F9C-8077-26E992A8C692}" dt="2022-09-08T02:00:50.372" v="79" actId="20577"/>
          <ac:spMkLst>
            <pc:docMk/>
            <pc:sldMk cId="4054308878" sldId="282"/>
            <ac:spMk id="13" creationId="{00000000-0000-0000-0000-000000000000}"/>
          </ac:spMkLst>
        </pc:spChg>
        <pc:spChg chg="mod">
          <ac:chgData name="Tatheer" userId="ffb50fb347529833" providerId="LiveId" clId="{8B118AA9-6C64-4F9C-8077-26E992A8C692}" dt="2022-09-08T02:01:00.764" v="106" actId="20577"/>
          <ac:spMkLst>
            <pc:docMk/>
            <pc:sldMk cId="4054308878" sldId="282"/>
            <ac:spMk id="14" creationId="{00000000-0000-0000-0000-000000000000}"/>
          </ac:spMkLst>
        </pc:spChg>
      </pc:sldChg>
      <pc:sldChg chg="modSp mod">
        <pc:chgData name="Tatheer" userId="ffb50fb347529833" providerId="LiveId" clId="{8B118AA9-6C64-4F9C-8077-26E992A8C692}" dt="2022-09-08T02:18:27.670" v="699" actId="20577"/>
        <pc:sldMkLst>
          <pc:docMk/>
          <pc:sldMk cId="4112261160" sldId="283"/>
        </pc:sldMkLst>
        <pc:spChg chg="mod">
          <ac:chgData name="Tatheer" userId="ffb50fb347529833" providerId="LiveId" clId="{8B118AA9-6C64-4F9C-8077-26E992A8C692}" dt="2022-09-08T02:01:06.022" v="108" actId="20577"/>
          <ac:spMkLst>
            <pc:docMk/>
            <pc:sldMk cId="4112261160" sldId="283"/>
            <ac:spMk id="13" creationId="{00000000-0000-0000-0000-000000000000}"/>
          </ac:spMkLst>
        </pc:spChg>
        <pc:spChg chg="mod">
          <ac:chgData name="Tatheer" userId="ffb50fb347529833" providerId="LiveId" clId="{8B118AA9-6C64-4F9C-8077-26E992A8C692}" dt="2022-09-08T02:18:27.670" v="699" actId="20577"/>
          <ac:spMkLst>
            <pc:docMk/>
            <pc:sldMk cId="4112261160" sldId="283"/>
            <ac:spMk id="14" creationId="{00000000-0000-0000-0000-000000000000}"/>
          </ac:spMkLst>
        </pc:spChg>
      </pc:sldChg>
      <pc:sldChg chg="modSp mod">
        <pc:chgData name="Tatheer" userId="ffb50fb347529833" providerId="LiveId" clId="{8B118AA9-6C64-4F9C-8077-26E992A8C692}" dt="2022-09-08T02:26:34.935" v="1088" actId="313"/>
        <pc:sldMkLst>
          <pc:docMk/>
          <pc:sldMk cId="2472850433" sldId="284"/>
        </pc:sldMkLst>
        <pc:spChg chg="mod">
          <ac:chgData name="Tatheer" userId="ffb50fb347529833" providerId="LiveId" clId="{8B118AA9-6C64-4F9C-8077-26E992A8C692}" dt="2022-09-08T02:26:34.935" v="1088" actId="313"/>
          <ac:spMkLst>
            <pc:docMk/>
            <pc:sldMk cId="2472850433" sldId="284"/>
            <ac:spMk id="14" creationId="{00000000-0000-0000-0000-000000000000}"/>
          </ac:spMkLst>
        </pc:spChg>
      </pc:sldChg>
      <pc:sldChg chg="modSp mod">
        <pc:chgData name="Tatheer" userId="ffb50fb347529833" providerId="LiveId" clId="{8B118AA9-6C64-4F9C-8077-26E992A8C692}" dt="2022-09-08T02:29:48.554" v="1398" actId="113"/>
        <pc:sldMkLst>
          <pc:docMk/>
          <pc:sldMk cId="1240215690" sldId="286"/>
        </pc:sldMkLst>
        <pc:spChg chg="mod">
          <ac:chgData name="Tatheer" userId="ffb50fb347529833" providerId="LiveId" clId="{8B118AA9-6C64-4F9C-8077-26E992A8C692}" dt="2022-09-08T02:29:48.554" v="1398" actId="113"/>
          <ac:spMkLst>
            <pc:docMk/>
            <pc:sldMk cId="1240215690" sldId="286"/>
            <ac:spMk id="14" creationId="{00000000-0000-0000-0000-000000000000}"/>
          </ac:spMkLst>
        </pc:spChg>
      </pc:sldChg>
      <pc:sldChg chg="modSp mod">
        <pc:chgData name="Tatheer" userId="ffb50fb347529833" providerId="LiveId" clId="{8B118AA9-6C64-4F9C-8077-26E992A8C692}" dt="2022-09-08T02:28:01.214" v="1120" actId="20577"/>
        <pc:sldMkLst>
          <pc:docMk/>
          <pc:sldMk cId="866434914" sldId="287"/>
        </pc:sldMkLst>
        <pc:spChg chg="mod">
          <ac:chgData name="Tatheer" userId="ffb50fb347529833" providerId="LiveId" clId="{8B118AA9-6C64-4F9C-8077-26E992A8C692}" dt="2022-09-08T02:28:01.214" v="1120" actId="20577"/>
          <ac:spMkLst>
            <pc:docMk/>
            <pc:sldMk cId="866434914" sldId="287"/>
            <ac:spMk id="14" creationId="{00000000-0000-0000-0000-000000000000}"/>
          </ac:spMkLst>
        </pc:spChg>
      </pc:sldChg>
      <pc:sldChg chg="modSp mod">
        <pc:chgData name="Tatheer" userId="ffb50fb347529833" providerId="LiveId" clId="{8B118AA9-6C64-4F9C-8077-26E992A8C692}" dt="2022-09-08T02:27:48.185" v="1105" actId="20577"/>
        <pc:sldMkLst>
          <pc:docMk/>
          <pc:sldMk cId="3251815939" sldId="288"/>
        </pc:sldMkLst>
        <pc:spChg chg="mod">
          <ac:chgData name="Tatheer" userId="ffb50fb347529833" providerId="LiveId" clId="{8B118AA9-6C64-4F9C-8077-26E992A8C692}" dt="2022-09-08T02:27:48.185" v="1105" actId="20577"/>
          <ac:spMkLst>
            <pc:docMk/>
            <pc:sldMk cId="3251815939" sldId="288"/>
            <ac:spMk id="14"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solidFill>
                <a:schemeClr val="tx2"/>
              </a:solidFill>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973C59C-4E16-4A64-A766-34DB213E11B3}" type="datetimeFigureOut">
              <a:rPr lang="en-US">
                <a:solidFill>
                  <a:schemeClr val="tx2"/>
                </a:solidFill>
              </a:rPr>
              <a:t>9/7/2022</a:t>
            </a:fld>
            <a:endParaRPr>
              <a:solidFill>
                <a:schemeClr val="tx2"/>
              </a:solidFill>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solidFill>
                <a:schemeClr val="tx2"/>
              </a:solidFill>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FD77566-CD65-4859-9FA1-43956DC85B8C}" type="slidenum">
              <a:rPr>
                <a:solidFill>
                  <a:schemeClr val="tx2"/>
                </a:solidFill>
              </a:rPr>
              <a:t>‹#›</a:t>
            </a:fld>
            <a:endParaRPr>
              <a:solidFill>
                <a:schemeClr val="tx2"/>
              </a:solidFill>
            </a:endParaRPr>
          </a:p>
        </p:txBody>
      </p:sp>
    </p:spTree>
    <p:extLst>
      <p:ext uri="{BB962C8B-B14F-4D97-AF65-F5344CB8AC3E}">
        <p14:creationId xmlns:p14="http://schemas.microsoft.com/office/powerpoint/2010/main" val="27087983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2"/>
                </a:solidFill>
              </a:defRPr>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2"/>
                </a:solidFill>
              </a:defRPr>
            </a:lvl1pPr>
          </a:lstStyle>
          <a:p>
            <a:fld id="{F95CF31C-F757-429C-A789-86504F04C3BE}" type="datetimeFigureOut">
              <a:rPr lang="en-US"/>
              <a:pPr/>
              <a:t>9/7/2022</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2"/>
                </a:solidFill>
              </a:defRPr>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2"/>
                </a:solidFill>
              </a:defRPr>
            </a:lvl1pPr>
          </a:lstStyle>
          <a:p>
            <a:fld id="{B8796F01-7154-41E0-B48B-A6921757531A}" type="slidenum">
              <a:rPr/>
              <a:pPr/>
              <a:t>‹#›</a:t>
            </a:fld>
            <a:endParaRPr/>
          </a:p>
        </p:txBody>
      </p:sp>
    </p:spTree>
    <p:extLst>
      <p:ext uri="{BB962C8B-B14F-4D97-AF65-F5344CB8AC3E}">
        <p14:creationId xmlns:p14="http://schemas.microsoft.com/office/powerpoint/2010/main" val="44077566"/>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2"/>
        </a:solidFill>
        <a:latin typeface="+mn-lt"/>
        <a:ea typeface="+mn-ea"/>
        <a:cs typeface="+mn-cs"/>
      </a:defRPr>
    </a:lvl1pPr>
    <a:lvl2pPr marL="609493" algn="l" defTabSz="1218987" rtl="0" eaLnBrk="1" latinLnBrk="0" hangingPunct="1">
      <a:defRPr sz="1600" kern="1200">
        <a:solidFill>
          <a:schemeClr val="tx2"/>
        </a:solidFill>
        <a:latin typeface="+mn-lt"/>
        <a:ea typeface="+mn-ea"/>
        <a:cs typeface="+mn-cs"/>
      </a:defRPr>
    </a:lvl2pPr>
    <a:lvl3pPr marL="1218987" algn="l" defTabSz="1218987" rtl="0" eaLnBrk="1" latinLnBrk="0" hangingPunct="1">
      <a:defRPr sz="1600" kern="1200">
        <a:solidFill>
          <a:schemeClr val="tx2"/>
        </a:solidFill>
        <a:latin typeface="+mn-lt"/>
        <a:ea typeface="+mn-ea"/>
        <a:cs typeface="+mn-cs"/>
      </a:defRPr>
    </a:lvl3pPr>
    <a:lvl4pPr marL="1828480" algn="l" defTabSz="1218987" rtl="0" eaLnBrk="1" latinLnBrk="0" hangingPunct="1">
      <a:defRPr sz="1600" kern="1200">
        <a:solidFill>
          <a:schemeClr val="tx2"/>
        </a:solidFill>
        <a:latin typeface="+mn-lt"/>
        <a:ea typeface="+mn-ea"/>
        <a:cs typeface="+mn-cs"/>
      </a:defRPr>
    </a:lvl4pPr>
    <a:lvl5pPr marL="2437973" algn="l" defTabSz="1218987" rtl="0" eaLnBrk="1" latinLnBrk="0" hangingPunct="1">
      <a:defRPr sz="1600" kern="1200">
        <a:solidFill>
          <a:schemeClr val="tx2"/>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672383" y="1498601"/>
            <a:ext cx="7008574" cy="3298825"/>
          </a:xfrm>
        </p:spPr>
        <p:txBody>
          <a:bodyPr>
            <a:normAutofit/>
          </a:bodyPr>
          <a:lstStyle>
            <a:lvl1pPr>
              <a:lnSpc>
                <a:spcPct val="90000"/>
              </a:lnSpc>
              <a:defRPr sz="5400" cap="none" baseline="0"/>
            </a:lvl1pPr>
          </a:lstStyle>
          <a:p>
            <a:r>
              <a:rPr lang="en-US"/>
              <a:t>Click to edit Master title style</a:t>
            </a:r>
            <a:endParaRPr/>
          </a:p>
        </p:txBody>
      </p:sp>
      <p:sp>
        <p:nvSpPr>
          <p:cNvPr id="3" name="Subtitle 2"/>
          <p:cNvSpPr>
            <a:spLocks noGrp="1"/>
          </p:cNvSpPr>
          <p:nvPr>
            <p:ph type="subTitle" idx="1"/>
          </p:nvPr>
        </p:nvSpPr>
        <p:spPr>
          <a:xfrm>
            <a:off x="4672383" y="4927600"/>
            <a:ext cx="7008574" cy="1244600"/>
          </a:xfrm>
        </p:spPr>
        <p:txBody>
          <a:bodyPr>
            <a:normAutofit/>
          </a:bodyPr>
          <a:lstStyle>
            <a:lvl1pPr marL="0" indent="0" algn="l">
              <a:spcBef>
                <a:spcPts val="0"/>
              </a:spcBef>
              <a:buNone/>
              <a:defRPr sz="2800" b="0">
                <a:solidFill>
                  <a:schemeClr val="tx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32227708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7AECB6C2-1084-4AED-A74A-DF028B0094EA}" type="datetimeFigureOut">
              <a:rPr lang="en-US"/>
              <a:t>9/7/2022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591C5AD9-787D-40FA-8A4D-16A055B9AF81}" type="slidenum">
              <a:rPr/>
              <a:t>‹#›</a:t>
            </a:fld>
            <a:endParaRPr/>
          </a:p>
        </p:txBody>
      </p:sp>
    </p:spTree>
    <p:extLst>
      <p:ext uri="{BB962C8B-B14F-4D97-AF65-F5344CB8AC3E}">
        <p14:creationId xmlns:p14="http://schemas.microsoft.com/office/powerpoint/2010/main" val="1010434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52633" y="274638"/>
            <a:ext cx="1422030" cy="5897561"/>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117309" y="274638"/>
            <a:ext cx="8532178" cy="589756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7AECB6C2-1084-4AED-A74A-DF028B0094EA}" type="datetimeFigureOut">
              <a:rPr lang="en-US"/>
              <a:t>9/7/2022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591C5AD9-787D-40FA-8A4D-16A055B9AF81}" type="slidenum">
              <a:rPr/>
              <a:t>‹#›</a:t>
            </a:fld>
            <a:endParaRPr/>
          </a:p>
        </p:txBody>
      </p:sp>
    </p:spTree>
    <p:extLst>
      <p:ext uri="{BB962C8B-B14F-4D97-AF65-F5344CB8AC3E}">
        <p14:creationId xmlns:p14="http://schemas.microsoft.com/office/powerpoint/2010/main" val="3650715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8B5A30F4-0B4E-4E4B-BC36-C30CD13F4E17}" type="datetimeFigureOut">
              <a:rPr lang="en-US"/>
              <a:t>9/7/2022</a:t>
            </a:fld>
            <a:endParaRPr dirty="0"/>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DA60BA0E-20D0-4E7C-B286-26C960A6788F}" type="slidenum">
              <a:rPr/>
              <a:t>‹#›</a:t>
            </a:fld>
            <a:endParaRPr/>
          </a:p>
        </p:txBody>
      </p:sp>
    </p:spTree>
    <p:extLst>
      <p:ext uri="{BB962C8B-B14F-4D97-AF65-F5344CB8AC3E}">
        <p14:creationId xmlns:p14="http://schemas.microsoft.com/office/powerpoint/2010/main" val="1563524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12589" y="4445000"/>
            <a:ext cx="7008574" cy="1930400"/>
          </a:xfrm>
        </p:spPr>
        <p:txBody>
          <a:bodyPr anchor="t">
            <a:normAutofit/>
          </a:bodyPr>
          <a:lstStyle>
            <a:lvl1pPr algn="l">
              <a:defRPr sz="5400" b="0" cap="none" baseline="0"/>
            </a:lvl1pPr>
          </a:lstStyle>
          <a:p>
            <a:r>
              <a:rPr lang="en-US"/>
              <a:t>Click to edit Master title style</a:t>
            </a:r>
            <a:endParaRPr dirty="0"/>
          </a:p>
        </p:txBody>
      </p:sp>
      <p:sp>
        <p:nvSpPr>
          <p:cNvPr id="3" name="Text Placeholder 2"/>
          <p:cNvSpPr>
            <a:spLocks noGrp="1"/>
          </p:cNvSpPr>
          <p:nvPr>
            <p:ph type="body" idx="1"/>
          </p:nvPr>
        </p:nvSpPr>
        <p:spPr>
          <a:xfrm>
            <a:off x="812589" y="3124200"/>
            <a:ext cx="7008574" cy="1296987"/>
          </a:xfrm>
        </p:spPr>
        <p:txBody>
          <a:bodyPr anchor="b">
            <a:normAutofit/>
          </a:bodyPr>
          <a:lstStyle>
            <a:lvl1pPr marL="0" indent="0">
              <a:spcBef>
                <a:spcPts val="0"/>
              </a:spcBef>
              <a:buNone/>
              <a:defRPr sz="2800">
                <a:solidFill>
                  <a:schemeClr val="tx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419634022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117309" y="1701800"/>
            <a:ext cx="4977104" cy="4470400"/>
          </a:xfrm>
        </p:spPr>
        <p:txBody>
          <a:bodyPr>
            <a:normAutofit/>
          </a:bodyPr>
          <a:lstStyle>
            <a:lvl1pPr>
              <a:defRPr sz="2400"/>
            </a:lvl1pPr>
            <a:lvl2pPr>
              <a:defRPr sz="2000"/>
            </a:lvl2pPr>
            <a:lvl3pPr>
              <a:defRPr sz="1800"/>
            </a:lvl3pPr>
            <a:lvl4pPr>
              <a:defRPr sz="1800"/>
            </a:lvl4pPr>
            <a:lvl5pPr marL="2011328">
              <a:defRPr sz="1800"/>
            </a:lvl5pPr>
            <a:lvl6pPr marL="1706581" indent="0">
              <a:buNone/>
              <a:defRPr sz="1800"/>
            </a:lvl6pPr>
            <a:lvl7pPr marL="2011328">
              <a:defRPr sz="1800"/>
            </a:lvl7pPr>
            <a:lvl8pPr marL="2011328">
              <a:defRPr sz="1800"/>
            </a:lvl8pPr>
            <a:lvl9pPr marL="201132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97559" y="1701800"/>
            <a:ext cx="4977104" cy="4470400"/>
          </a:xfrm>
        </p:spPr>
        <p:txBody>
          <a:bodyPr>
            <a:normAutofit/>
          </a:bodyPr>
          <a:lstStyle>
            <a:lvl1pPr>
              <a:defRPr sz="2400"/>
            </a:lvl1pPr>
            <a:lvl2pPr>
              <a:defRPr sz="20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2DD204D1-F9BD-4643-8480-6EA41EB484F1}" type="datetimeFigureOut">
              <a:rPr lang="en-US"/>
              <a:t>9/7/2022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3489339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121372" y="1608836"/>
            <a:ext cx="4973041" cy="512064"/>
          </a:xfrm>
        </p:spPr>
        <p:txBody>
          <a:bodyPr anchor="b">
            <a:noAutofit/>
          </a:bodyPr>
          <a:lstStyle>
            <a:lvl1pPr marL="0" indent="0">
              <a:spcBef>
                <a:spcPts val="0"/>
              </a:spcBef>
              <a:buNone/>
              <a:defRPr sz="24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1117309" y="2209800"/>
            <a:ext cx="4977104" cy="3962400"/>
          </a:xfrm>
        </p:spPr>
        <p:txBody>
          <a:bodyPr>
            <a:normAutofit/>
          </a:bodyPr>
          <a:lstStyle>
            <a:lvl1pPr>
              <a:defRPr sz="2000"/>
            </a:lvl1pPr>
            <a:lvl2pPr>
              <a:defRPr sz="18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301622" y="1608836"/>
            <a:ext cx="4973041" cy="512064"/>
          </a:xfrm>
        </p:spPr>
        <p:txBody>
          <a:bodyPr anchor="b">
            <a:noAutofit/>
          </a:bodyPr>
          <a:lstStyle>
            <a:lvl1pPr marL="0" indent="0">
              <a:spcBef>
                <a:spcPts val="0"/>
              </a:spcBef>
              <a:buNone/>
              <a:defRPr sz="24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297559" y="2209800"/>
            <a:ext cx="4977104" cy="3962400"/>
          </a:xfrm>
        </p:spPr>
        <p:txBody>
          <a:bodyPr>
            <a:normAutofit/>
          </a:bodyPr>
          <a:lstStyle>
            <a:lvl1pPr>
              <a:defRPr sz="2000"/>
            </a:lvl1pPr>
            <a:lvl2pPr>
              <a:defRPr sz="18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2DD204D1-F9BD-4643-8480-6EA41EB484F1}" type="datetimeFigureOut">
              <a:rPr lang="en-US"/>
              <a:t>9/7/2022</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355283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2DD204D1-F9BD-4643-8480-6EA41EB484F1}" type="datetimeFigureOut">
              <a:rPr lang="en-US"/>
              <a:t>9/7/2022</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3516763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D204D1-F9BD-4643-8480-6EA41EB484F1}" type="datetimeFigureOut">
              <a:rPr lang="en-US"/>
              <a:t>9/7/2022</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2068731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3961368" y="0"/>
            <a:ext cx="7922736"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304721" y="1701800"/>
            <a:ext cx="3351927" cy="2844800"/>
          </a:xfrm>
        </p:spPr>
        <p:txBody>
          <a:bodyPr anchor="b">
            <a:normAutofit/>
          </a:bodyPr>
          <a:lstStyle>
            <a:lvl1pPr algn="l">
              <a:defRPr sz="2000" b="1"/>
            </a:lvl1pPr>
          </a:lstStyle>
          <a:p>
            <a:r>
              <a:rPr lang="en-US"/>
              <a:t>Click to edit Master title style</a:t>
            </a:r>
            <a:endParaRPr/>
          </a:p>
        </p:txBody>
      </p:sp>
      <p:sp>
        <p:nvSpPr>
          <p:cNvPr id="4" name="Text Placeholder 3"/>
          <p:cNvSpPr>
            <a:spLocks noGrp="1"/>
          </p:cNvSpPr>
          <p:nvPr>
            <p:ph type="body" sz="half" idx="2"/>
          </p:nvPr>
        </p:nvSpPr>
        <p:spPr>
          <a:xfrm>
            <a:off x="304721" y="4648200"/>
            <a:ext cx="3351927" cy="1727200"/>
          </a:xfrm>
        </p:spPr>
        <p:txBody>
          <a:bodyPr>
            <a:normAutofit/>
          </a:bodyPr>
          <a:lstStyle>
            <a:lvl1pPr marL="0" indent="0">
              <a:spcBef>
                <a:spcPts val="1200"/>
              </a:spcBef>
              <a:buNone/>
              <a:defRPr sz="16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Content Placeholder 2"/>
          <p:cNvSpPr>
            <a:spLocks noGrp="1"/>
          </p:cNvSpPr>
          <p:nvPr>
            <p:ph idx="1"/>
          </p:nvPr>
        </p:nvSpPr>
        <p:spPr>
          <a:xfrm>
            <a:off x="4469236" y="482600"/>
            <a:ext cx="6805427" cy="5892800"/>
          </a:xfrm>
        </p:spPr>
        <p:txBody>
          <a:bodyPr>
            <a:normAutofit/>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126BF754-515F-40B9-8D24-D54D5825B3D0}" type="datetimeFigureOut">
              <a:rPr lang="en-US"/>
              <a:t>9/7/2022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DFBB78A-01B4-41F2-96B0-677A4A282832}" type="slidenum">
              <a:rPr/>
              <a:t>‹#›</a:t>
            </a:fld>
            <a:endParaRPr/>
          </a:p>
        </p:txBody>
      </p:sp>
    </p:spTree>
    <p:extLst>
      <p:ext uri="{BB962C8B-B14F-4D97-AF65-F5344CB8AC3E}">
        <p14:creationId xmlns:p14="http://schemas.microsoft.com/office/powerpoint/2010/main" val="1968072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2082258" y="0"/>
            <a:ext cx="8024310"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2437765" y="4800600"/>
            <a:ext cx="7313295" cy="762000"/>
          </a:xfrm>
        </p:spPr>
        <p:txBody>
          <a:bodyPr anchor="b">
            <a:normAutofit/>
          </a:bodyPr>
          <a:lstStyle>
            <a:lvl1pPr algn="l">
              <a:defRPr sz="2000" b="1"/>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2437765" y="279401"/>
            <a:ext cx="7313295" cy="4448175"/>
          </a:xfrm>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4" name="Text Placeholder 3"/>
          <p:cNvSpPr>
            <a:spLocks noGrp="1"/>
          </p:cNvSpPr>
          <p:nvPr>
            <p:ph type="body" sz="half" idx="2"/>
          </p:nvPr>
        </p:nvSpPr>
        <p:spPr>
          <a:xfrm>
            <a:off x="2437765" y="5562600"/>
            <a:ext cx="7313295" cy="812800"/>
          </a:xfrm>
        </p:spPr>
        <p:txBody>
          <a:bodyPr>
            <a:normAutofit/>
          </a:bodyPr>
          <a:lstStyle>
            <a:lvl1pPr marL="0" indent="0">
              <a:spcBef>
                <a:spcPts val="0"/>
              </a:spcBef>
              <a:buNone/>
              <a:defRPr sz="16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126BF754-515F-40B9-8D24-D54D5825B3D0}" type="datetimeFigureOut">
              <a:rPr lang="en-US"/>
              <a:t>9/7/2022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DFBB78A-01B4-41F2-96B0-677A4A282832}" type="slidenum">
              <a:rPr/>
              <a:t>‹#›</a:t>
            </a:fld>
            <a:endParaRPr/>
          </a:p>
        </p:txBody>
      </p:sp>
    </p:spTree>
    <p:extLst>
      <p:ext uri="{BB962C8B-B14F-4D97-AF65-F5344CB8AC3E}">
        <p14:creationId xmlns:p14="http://schemas.microsoft.com/office/powerpoint/2010/main" val="1221337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9" name="Rectangle 8"/>
          <p:cNvSpPr/>
          <p:nvPr/>
        </p:nvSpPr>
        <p:spPr>
          <a:xfrm>
            <a:off x="304721" y="0"/>
            <a:ext cx="11579384"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Placeholder 1"/>
          <p:cNvSpPr>
            <a:spLocks noGrp="1"/>
          </p:cNvSpPr>
          <p:nvPr>
            <p:ph type="title"/>
          </p:nvPr>
        </p:nvSpPr>
        <p:spPr>
          <a:xfrm>
            <a:off x="1117309" y="76200"/>
            <a:ext cx="10157354" cy="1397000"/>
          </a:xfrm>
          <a:prstGeom prst="rect">
            <a:avLst/>
          </a:prstGeom>
        </p:spPr>
        <p:txBody>
          <a:bodyPr vert="horz" lIns="121899" tIns="60949" rIns="121899" bIns="60949" rtlCol="0" anchor="b">
            <a:normAutofit/>
          </a:bodyPr>
          <a:lstStyle/>
          <a:p>
            <a:r>
              <a:rPr lang="en-US"/>
              <a:t>Click to edit Master title style</a:t>
            </a:r>
            <a:endParaRPr dirty="0"/>
          </a:p>
        </p:txBody>
      </p:sp>
      <p:sp>
        <p:nvSpPr>
          <p:cNvPr id="3" name="Text Placeholder 2"/>
          <p:cNvSpPr>
            <a:spLocks noGrp="1"/>
          </p:cNvSpPr>
          <p:nvPr>
            <p:ph type="body" idx="1"/>
          </p:nvPr>
        </p:nvSpPr>
        <p:spPr>
          <a:xfrm>
            <a:off x="1117309" y="1701800"/>
            <a:ext cx="10157354" cy="4470400"/>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1117309" y="6400801"/>
            <a:ext cx="2742486" cy="320675"/>
          </a:xfrm>
          <a:prstGeom prst="rect">
            <a:avLst/>
          </a:prstGeom>
        </p:spPr>
        <p:txBody>
          <a:bodyPr vert="horz" lIns="121899" tIns="60949" rIns="121899" bIns="60949" rtlCol="0" anchor="b"/>
          <a:lstStyle>
            <a:lvl1pPr algn="l">
              <a:defRPr sz="1200" baseline="0">
                <a:solidFill>
                  <a:schemeClr val="tx2">
                    <a:lumMod val="65000"/>
                    <a:lumOff val="35000"/>
                  </a:schemeClr>
                </a:solidFill>
              </a:defRPr>
            </a:lvl1pPr>
          </a:lstStyle>
          <a:p>
            <a:fld id="{2DD204D1-F9BD-4643-8480-6EA41EB484F1}" type="datetimeFigureOut">
              <a:rPr lang="en-US" smtClean="0"/>
              <a:pPr/>
              <a:t>9/7/2022</a:t>
            </a:fld>
            <a:endParaRPr lang="en-US"/>
          </a:p>
        </p:txBody>
      </p:sp>
      <p:sp>
        <p:nvSpPr>
          <p:cNvPr id="5" name="Footer Placeholder 4"/>
          <p:cNvSpPr>
            <a:spLocks noGrp="1"/>
          </p:cNvSpPr>
          <p:nvPr>
            <p:ph type="ftr" sz="quarter" idx="3"/>
          </p:nvPr>
        </p:nvSpPr>
        <p:spPr>
          <a:xfrm>
            <a:off x="3907842" y="6400801"/>
            <a:ext cx="6216301" cy="320675"/>
          </a:xfrm>
          <a:prstGeom prst="rect">
            <a:avLst/>
          </a:prstGeom>
        </p:spPr>
        <p:txBody>
          <a:bodyPr vert="horz" lIns="121899" tIns="60949" rIns="121899" bIns="60949" rtlCol="0" anchor="b"/>
          <a:lstStyle>
            <a:lvl1pPr algn="ctr">
              <a:defRPr sz="1200" baseline="0">
                <a:solidFill>
                  <a:schemeClr val="tx2">
                    <a:lumMod val="65000"/>
                    <a:lumOff val="35000"/>
                  </a:schemeClr>
                </a:solidFill>
              </a:defRPr>
            </a:lvl1pPr>
          </a:lstStyle>
          <a:p>
            <a:endParaRPr lang="en-US"/>
          </a:p>
        </p:txBody>
      </p:sp>
      <p:sp>
        <p:nvSpPr>
          <p:cNvPr id="6" name="Slide Number Placeholder 5"/>
          <p:cNvSpPr>
            <a:spLocks noGrp="1"/>
          </p:cNvSpPr>
          <p:nvPr>
            <p:ph type="sldNum" sz="quarter" idx="4"/>
          </p:nvPr>
        </p:nvSpPr>
        <p:spPr>
          <a:xfrm>
            <a:off x="10167146" y="6400801"/>
            <a:ext cx="1107518" cy="320675"/>
          </a:xfrm>
          <a:prstGeom prst="rect">
            <a:avLst/>
          </a:prstGeom>
        </p:spPr>
        <p:txBody>
          <a:bodyPr vert="horz" lIns="121899" tIns="60949" rIns="121899" bIns="60949" rtlCol="0" anchor="b"/>
          <a:lstStyle>
            <a:lvl1pPr algn="r">
              <a:defRPr sz="1200" baseline="0">
                <a:solidFill>
                  <a:schemeClr val="tx2">
                    <a:lumMod val="65000"/>
                    <a:lumOff val="35000"/>
                  </a:schemeClr>
                </a:solidFill>
              </a:defRPr>
            </a:lvl1pPr>
          </a:lstStyle>
          <a:p>
            <a:fld id="{EB37DED6-D4C7-42EE-AB49-D2E39E64FDE4}" type="slidenum">
              <a:rPr lang="en-US" smtClean="0"/>
              <a:pPr/>
              <a:t>‹#›</a:t>
            </a:fld>
            <a:endParaRPr lang="en-US"/>
          </a:p>
        </p:txBody>
      </p:sp>
    </p:spTree>
    <p:extLst>
      <p:ext uri="{BB962C8B-B14F-4D97-AF65-F5344CB8AC3E}">
        <p14:creationId xmlns:p14="http://schemas.microsoft.com/office/powerpoint/2010/main" val="1544047913"/>
      </p:ext>
    </p:extLst>
  </p:cSld>
  <p:clrMap bg1="lt1" tx1="dk1" bg2="lt2" tx2="dk2" accent1="accent1" accent2="accent2" accent3="accent3" accent4="accent4" accent5="accent5" accent6="accent6" hlink="hlink" folHlink="folHlink"/>
  <p:sldLayoutIdLst>
    <p:sldLayoutId id="2147483661" r:id="rId1"/>
    <p:sldLayoutId id="2147483679" r:id="rId2"/>
    <p:sldLayoutId id="2147483663" r:id="rId3"/>
    <p:sldLayoutId id="2147483664" r:id="rId4"/>
    <p:sldLayoutId id="2147483665" r:id="rId5"/>
    <p:sldLayoutId id="2147483666" r:id="rId6"/>
    <p:sldLayoutId id="2147483667" r:id="rId7"/>
    <p:sldLayoutId id="2147483675" r:id="rId8"/>
    <p:sldLayoutId id="2147483676" r:id="rId9"/>
    <p:sldLayoutId id="2147483677" r:id="rId10"/>
    <p:sldLayoutId id="2147483678"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85000"/>
        </a:lnSpc>
        <a:spcBef>
          <a:spcPct val="0"/>
        </a:spcBef>
        <a:buNone/>
        <a:tabLst/>
        <a:defRPr sz="4400" kern="1200" cap="none" baseline="0">
          <a:solidFill>
            <a:schemeClr val="tx1"/>
          </a:solidFill>
          <a:latin typeface="+mj-lt"/>
          <a:ea typeface="+mj-ea"/>
          <a:cs typeface="+mj-cs"/>
        </a:defRPr>
      </a:lvl1pPr>
    </p:titleStyle>
    <p:bodyStyle>
      <a:lvl1pPr marL="304747" indent="-304747" algn="l" defTabSz="1218987" rtl="0" eaLnBrk="1" latinLnBrk="0" hangingPunct="1">
        <a:lnSpc>
          <a:spcPct val="95000"/>
        </a:lnSpc>
        <a:spcBef>
          <a:spcPts val="1866"/>
        </a:spcBef>
        <a:buSzPct val="100000"/>
        <a:buFont typeface="Arial" pitchFamily="34" charset="0"/>
        <a:buChar char="•"/>
        <a:defRPr sz="2400" kern="1200">
          <a:solidFill>
            <a:schemeClr val="tx1"/>
          </a:solidFill>
          <a:latin typeface="+mn-lt"/>
          <a:ea typeface="+mn-ea"/>
          <a:cs typeface="+mn-cs"/>
        </a:defRPr>
      </a:lvl1pPr>
      <a:lvl2pPr marL="731392" indent="-304747" algn="l" defTabSz="1218987" rtl="0" eaLnBrk="1" latinLnBrk="0" hangingPunct="1">
        <a:lnSpc>
          <a:spcPct val="95000"/>
        </a:lnSpc>
        <a:spcBef>
          <a:spcPts val="1066"/>
        </a:spcBef>
        <a:buSzPct val="100000"/>
        <a:buFont typeface="Century Gothic" pitchFamily="34" charset="0"/>
        <a:buChar char="–"/>
        <a:defRPr sz="2000" kern="1200">
          <a:solidFill>
            <a:schemeClr val="tx1"/>
          </a:solidFill>
          <a:latin typeface="+mn-lt"/>
          <a:ea typeface="+mn-ea"/>
          <a:cs typeface="+mn-cs"/>
        </a:defRPr>
      </a:lvl2pPr>
      <a:lvl3pPr marL="1158037"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3pPr>
      <a:lvl4pPr marL="1584683"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4pPr>
      <a:lvl5pPr marL="2011328"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5pPr>
      <a:lvl6pPr marL="2437973"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6pPr>
      <a:lvl7pPr marL="2864619"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7pPr>
      <a:lvl8pPr marL="3291264"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8pPr>
      <a:lvl9pPr marL="3778859"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Times New Roman" panose="02020603050405020304" pitchFamily="18" charset="0"/>
                <a:cs typeface="Times New Roman" panose="02020603050405020304" pitchFamily="18" charset="0"/>
              </a:rPr>
              <a:t>Recitation#2</a:t>
            </a:r>
          </a:p>
        </p:txBody>
      </p:sp>
      <p:sp>
        <p:nvSpPr>
          <p:cNvPr id="3" name="Subtitle 2"/>
          <p:cNvSpPr>
            <a:spLocks noGrp="1"/>
          </p:cNvSpPr>
          <p:nvPr>
            <p:ph type="subTitle" idx="1"/>
          </p:nvPr>
        </p:nvSpPr>
        <p:spPr/>
        <p:txBody>
          <a:bodyPr/>
          <a:lstStyle/>
          <a:p>
            <a:r>
              <a:rPr lang="en-US" dirty="0">
                <a:latin typeface="Times New Roman" panose="02020603050405020304" pitchFamily="18" charset="0"/>
                <a:cs typeface="Times New Roman" panose="02020603050405020304" pitchFamily="18" charset="0"/>
              </a:rPr>
              <a:t>TA: Tatheer Zahra (tzz5184@psu.edu)</a:t>
            </a:r>
          </a:p>
        </p:txBody>
      </p:sp>
    </p:spTree>
    <p:extLst>
      <p:ext uri="{BB962C8B-B14F-4D97-AF65-F5344CB8AC3E}">
        <p14:creationId xmlns:p14="http://schemas.microsoft.com/office/powerpoint/2010/main" val="3650340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Important Announcements </a:t>
            </a:r>
          </a:p>
        </p:txBody>
      </p:sp>
      <p:sp>
        <p:nvSpPr>
          <p:cNvPr id="14" name="Content Placeholder 13"/>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Grades for L.2 and T.2 have been uploaded. </a:t>
            </a:r>
          </a:p>
          <a:p>
            <a:r>
              <a:rPr lang="en-US" dirty="0">
                <a:latin typeface="Times New Roman" panose="02020603050405020304" pitchFamily="18" charset="0"/>
                <a:cs typeface="Times New Roman" panose="02020603050405020304" pitchFamily="18" charset="0"/>
              </a:rPr>
              <a:t>L.2 is due </a:t>
            </a:r>
            <a:r>
              <a:rPr lang="en-US" dirty="0">
                <a:solidFill>
                  <a:srgbClr val="FF0000"/>
                </a:solidFill>
                <a:latin typeface="Times New Roman" panose="02020603050405020304" pitchFamily="18" charset="0"/>
                <a:cs typeface="Times New Roman" panose="02020603050405020304" pitchFamily="18" charset="0"/>
              </a:rPr>
              <a:t>09/09 (This Friday).</a:t>
            </a:r>
            <a:r>
              <a:rPr lang="en-US" dirty="0">
                <a:latin typeface="Times New Roman" panose="02020603050405020304" pitchFamily="18" charset="0"/>
                <a:cs typeface="Times New Roman" panose="02020603050405020304" pitchFamily="18" charset="0"/>
              </a:rPr>
              <a:t> Submissions after 5 will have a 10% deduction. </a:t>
            </a:r>
            <a:r>
              <a:rPr lang="en-US" dirty="0">
                <a:solidFill>
                  <a:srgbClr val="FF0000"/>
                </a:solidFill>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Please check Canvas for announcements from Dan Kahn. </a:t>
            </a:r>
          </a:p>
          <a:p>
            <a:r>
              <a:rPr lang="en-US" dirty="0">
                <a:latin typeface="Times New Roman" panose="02020603050405020304" pitchFamily="18" charset="0"/>
                <a:cs typeface="Times New Roman" panose="02020603050405020304" pitchFamily="18" charset="0"/>
              </a:rPr>
              <a:t>T.3 would be in next recitation and would include material from Module 1, 2 and Module 3. </a:t>
            </a:r>
          </a:p>
        </p:txBody>
      </p:sp>
    </p:spTree>
    <p:extLst>
      <p:ext uri="{BB962C8B-B14F-4D97-AF65-F5344CB8AC3E}">
        <p14:creationId xmlns:p14="http://schemas.microsoft.com/office/powerpoint/2010/main" val="711182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Feedback from L.2 and T.2</a:t>
            </a:r>
          </a:p>
        </p:txBody>
      </p:sp>
      <p:sp>
        <p:nvSpPr>
          <p:cNvPr id="14" name="Content Placeholder 13"/>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Usage of </a:t>
            </a:r>
            <a:r>
              <a:rPr lang="en-US" dirty="0">
                <a:solidFill>
                  <a:srgbClr val="FF0000"/>
                </a:solidFill>
                <a:latin typeface="Times New Roman" panose="02020603050405020304" pitchFamily="18" charset="0"/>
                <a:cs typeface="Times New Roman" panose="02020603050405020304" pitchFamily="18" charset="0"/>
              </a:rPr>
              <a:t>input</a:t>
            </a:r>
            <a:r>
              <a:rPr lang="en-US" dirty="0">
                <a:latin typeface="Times New Roman" panose="02020603050405020304" pitchFamily="18" charset="0"/>
                <a:cs typeface="Times New Roman" panose="02020603050405020304" pitchFamily="18" charset="0"/>
              </a:rPr>
              <a:t> and </a:t>
            </a:r>
            <a:r>
              <a:rPr lang="en-US" dirty="0">
                <a:solidFill>
                  <a:srgbClr val="FF0000"/>
                </a:solidFill>
                <a:latin typeface="Times New Roman" panose="02020603050405020304" pitchFamily="18" charset="0"/>
                <a:cs typeface="Times New Roman" panose="02020603050405020304" pitchFamily="18" charset="0"/>
              </a:rPr>
              <a:t>sqrt</a:t>
            </a:r>
            <a:r>
              <a:rPr lang="en-US" dirty="0">
                <a:latin typeface="Times New Roman" panose="02020603050405020304" pitchFamily="18" charset="0"/>
                <a:cs typeface="Times New Roman" panose="02020603050405020304" pitchFamily="18" charset="0"/>
              </a:rPr>
              <a:t> functions/other built-in functions. </a:t>
            </a:r>
          </a:p>
          <a:p>
            <a:r>
              <a:rPr lang="en-US" dirty="0">
                <a:solidFill>
                  <a:srgbClr val="FF0000"/>
                </a:solidFill>
                <a:latin typeface="Times New Roman" panose="02020603050405020304" pitchFamily="18" charset="0"/>
                <a:cs typeface="Times New Roman" panose="02020603050405020304" pitchFamily="18" charset="0"/>
              </a:rPr>
              <a:t>Name</a:t>
            </a:r>
            <a:r>
              <a:rPr lang="en-US" dirty="0">
                <a:latin typeface="Times New Roman" panose="02020603050405020304" pitchFamily="18" charset="0"/>
                <a:cs typeface="Times New Roman" panose="02020603050405020304" pitchFamily="18" charset="0"/>
              </a:rPr>
              <a:t> your files correctly and include </a:t>
            </a:r>
            <a:r>
              <a:rPr lang="en-US" dirty="0">
                <a:solidFill>
                  <a:srgbClr val="FF0000"/>
                </a:solidFill>
                <a:latin typeface="Times New Roman" panose="02020603050405020304" pitchFamily="18" charset="0"/>
                <a:cs typeface="Times New Roman" panose="02020603050405020304" pitchFamily="18" charset="0"/>
              </a:rPr>
              <a:t>header</a:t>
            </a:r>
            <a:r>
              <a:rPr lang="en-US" dirty="0">
                <a:latin typeface="Times New Roman" panose="02020603050405020304" pitchFamily="18" charset="0"/>
                <a:cs typeface="Times New Roman" panose="02020603050405020304" pitchFamily="18" charset="0"/>
              </a:rPr>
              <a:t> as well. </a:t>
            </a:r>
          </a:p>
          <a:p>
            <a:r>
              <a:rPr lang="en-US" dirty="0">
                <a:latin typeface="Times New Roman" panose="02020603050405020304" pitchFamily="18" charset="0"/>
                <a:cs typeface="Times New Roman" panose="02020603050405020304" pitchFamily="18" charset="0"/>
              </a:rPr>
              <a:t>Learn how to write a mathematical equation in </a:t>
            </a:r>
            <a:r>
              <a:rPr lang="en-US" dirty="0">
                <a:solidFill>
                  <a:srgbClr val="FF0000"/>
                </a:solidFill>
                <a:latin typeface="Times New Roman" panose="02020603050405020304" pitchFamily="18" charset="0"/>
                <a:cs typeface="Times New Roman" panose="02020603050405020304" pitchFamily="18" charset="0"/>
              </a:rPr>
              <a:t>one</a:t>
            </a:r>
            <a:r>
              <a:rPr lang="en-US" dirty="0">
                <a:latin typeface="Times New Roman" panose="02020603050405020304" pitchFamily="18" charset="0"/>
                <a:cs typeface="Times New Roman" panose="02020603050405020304" pitchFamily="18" charset="0"/>
              </a:rPr>
              <a:t> line. </a:t>
            </a:r>
          </a:p>
          <a:p>
            <a:r>
              <a:rPr lang="en-US" dirty="0">
                <a:latin typeface="Times New Roman" panose="02020603050405020304" pitchFamily="18" charset="0"/>
                <a:cs typeface="Times New Roman" panose="02020603050405020304" pitchFamily="18" charset="0"/>
              </a:rPr>
              <a:t>Using  restricted material. </a:t>
            </a:r>
          </a:p>
          <a:p>
            <a:r>
              <a:rPr lang="en-US" dirty="0">
                <a:latin typeface="Times New Roman" panose="02020603050405020304" pitchFamily="18" charset="0"/>
                <a:cs typeface="Times New Roman" panose="02020603050405020304" pitchFamily="18" charset="0"/>
              </a:rPr>
              <a:t>Follow the instructions from the lab description. </a:t>
            </a:r>
          </a:p>
        </p:txBody>
      </p:sp>
    </p:spTree>
    <p:extLst>
      <p:ext uri="{BB962C8B-B14F-4D97-AF65-F5344CB8AC3E}">
        <p14:creationId xmlns:p14="http://schemas.microsoft.com/office/powerpoint/2010/main" val="4054308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Review on Module 3</a:t>
            </a:r>
          </a:p>
        </p:txBody>
      </p:sp>
      <p:sp>
        <p:nvSpPr>
          <p:cNvPr id="14" name="Content Placeholder 13"/>
          <p:cNvSpPr>
            <a:spLocks noGrp="1"/>
          </p:cNvSpPr>
          <p:nvPr>
            <p:ph idx="1"/>
          </p:nvPr>
        </p:nvSpPr>
        <p:spPr/>
        <p:txBody>
          <a:bodyPr>
            <a:normAutofit lnSpcReduction="10000"/>
          </a:bodyPr>
          <a:lstStyle/>
          <a:p>
            <a:r>
              <a:rPr lang="en-US" b="1" dirty="0">
                <a:latin typeface="Times New Roman" panose="02020603050405020304" pitchFamily="18" charset="0"/>
                <a:cs typeface="Times New Roman" panose="02020603050405020304" pitchFamily="18" charset="0"/>
              </a:rPr>
              <a:t>What is a list: </a:t>
            </a:r>
          </a:p>
          <a:p>
            <a:pPr lvl="1"/>
            <a:r>
              <a:rPr lang="en-US" dirty="0">
                <a:latin typeface="Times New Roman" panose="02020603050405020304" pitchFamily="18" charset="0"/>
                <a:cs typeface="Times New Roman" panose="02020603050405020304" pitchFamily="18" charset="0"/>
              </a:rPr>
              <a:t>How do you access a particular element from the list</a:t>
            </a:r>
          </a:p>
          <a:p>
            <a:pPr lvl="1"/>
            <a:r>
              <a:rPr lang="en-US" dirty="0">
                <a:latin typeface="Times New Roman" panose="02020603050405020304" pitchFamily="18" charset="0"/>
                <a:cs typeface="Times New Roman" panose="02020603050405020304" pitchFamily="18" charset="0"/>
              </a:rPr>
              <a:t>List1 = [44, 78, 33] then what is List1[2]?</a:t>
            </a:r>
          </a:p>
          <a:p>
            <a:pPr lvl="1"/>
            <a:r>
              <a:rPr lang="en-US" dirty="0" err="1">
                <a:latin typeface="Times New Roman" panose="02020603050405020304" pitchFamily="18" charset="0"/>
                <a:cs typeface="Times New Roman" panose="02020603050405020304" pitchFamily="18" charset="0"/>
              </a:rPr>
              <a:t>len</a:t>
            </a:r>
            <a:r>
              <a:rPr lang="en-US" dirty="0">
                <a:latin typeface="Times New Roman" panose="02020603050405020304" pitchFamily="18" charset="0"/>
                <a:cs typeface="Times New Roman" panose="02020603050405020304" pitchFamily="18" charset="0"/>
              </a:rPr>
              <a:t>(List1)</a:t>
            </a:r>
          </a:p>
          <a:p>
            <a:r>
              <a:rPr lang="en-US" b="1" dirty="0">
                <a:latin typeface="Times New Roman" panose="02020603050405020304" pitchFamily="18" charset="0"/>
                <a:cs typeface="Times New Roman" panose="02020603050405020304" pitchFamily="18" charset="0"/>
              </a:rPr>
              <a:t>How to traverse a list – use a loop: </a:t>
            </a:r>
          </a:p>
          <a:p>
            <a:pPr lvl="1"/>
            <a:r>
              <a:rPr lang="en-US" dirty="0">
                <a:latin typeface="Times New Roman" panose="02020603050405020304" pitchFamily="18" charset="0"/>
                <a:cs typeface="Times New Roman" panose="02020603050405020304" pitchFamily="18" charset="0"/>
              </a:rPr>
              <a:t>How do you print all elements of a list using a for loop? </a:t>
            </a:r>
          </a:p>
          <a:p>
            <a:pPr lvl="1"/>
            <a:r>
              <a:rPr lang="en-US" dirty="0">
                <a:latin typeface="Times New Roman" panose="02020603050405020304" pitchFamily="18" charset="0"/>
                <a:cs typeface="Times New Roman" panose="02020603050405020304" pitchFamily="18" charset="0"/>
              </a:rPr>
              <a:t>Why do we use a loop?</a:t>
            </a:r>
          </a:p>
          <a:p>
            <a:r>
              <a:rPr lang="en-US" b="1" dirty="0">
                <a:latin typeface="Times New Roman" panose="02020603050405020304" pitchFamily="18" charset="0"/>
                <a:cs typeface="Times New Roman" panose="02020603050405020304" pitchFamily="18" charset="0"/>
              </a:rPr>
              <a:t>Conditionals: </a:t>
            </a:r>
          </a:p>
          <a:p>
            <a:pPr lvl="1"/>
            <a:r>
              <a:rPr lang="en-US" dirty="0">
                <a:latin typeface="Times New Roman" panose="02020603050405020304" pitchFamily="18" charset="0"/>
                <a:cs typeface="Times New Roman" panose="02020603050405020304" pitchFamily="18" charset="0"/>
              </a:rPr>
              <a:t>Decision structure</a:t>
            </a:r>
          </a:p>
          <a:p>
            <a:pPr lvl="1"/>
            <a:r>
              <a:rPr lang="en-US" dirty="0">
                <a:latin typeface="Times New Roman" panose="02020603050405020304" pitchFamily="18" charset="0"/>
                <a:cs typeface="Times New Roman" panose="02020603050405020304" pitchFamily="18" charset="0"/>
              </a:rPr>
              <a:t>If – else, if – </a:t>
            </a:r>
            <a:r>
              <a:rPr lang="en-US" dirty="0" err="1">
                <a:latin typeface="Times New Roman" panose="02020603050405020304" pitchFamily="18" charset="0"/>
                <a:cs typeface="Times New Roman" panose="02020603050405020304" pitchFamily="18" charset="0"/>
              </a:rPr>
              <a:t>elif</a:t>
            </a:r>
            <a:r>
              <a:rPr lang="en-US" dirty="0">
                <a:latin typeface="Times New Roman" panose="02020603050405020304" pitchFamily="18" charset="0"/>
                <a:cs typeface="Times New Roman" panose="02020603050405020304" pitchFamily="18" charset="0"/>
              </a:rPr>
              <a:t> - else</a:t>
            </a:r>
          </a:p>
        </p:txBody>
      </p:sp>
    </p:spTree>
    <p:extLst>
      <p:ext uri="{BB962C8B-B14F-4D97-AF65-F5344CB8AC3E}">
        <p14:creationId xmlns:p14="http://schemas.microsoft.com/office/powerpoint/2010/main" val="4112261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Practice Problem#1</a:t>
            </a:r>
          </a:p>
        </p:txBody>
      </p:sp>
      <p:sp>
        <p:nvSpPr>
          <p:cNvPr id="14" name="Content Placeholder 13"/>
          <p:cNvSpPr>
            <a:spLocks noGrp="1"/>
          </p:cNvSpPr>
          <p:nvPr>
            <p:ph idx="1"/>
          </p:nvPr>
        </p:nvSpPr>
        <p:spPr/>
        <p:txBody>
          <a:bodyPr>
            <a:normAutofit/>
          </a:bodyPr>
          <a:lstStyle/>
          <a:p>
            <a:pPr algn="just"/>
            <a:r>
              <a:rPr lang="en-US" sz="4000" dirty="0">
                <a:latin typeface="Times New Roman" panose="02020603050405020304" pitchFamily="18" charset="0"/>
                <a:cs typeface="Times New Roman" panose="02020603050405020304" pitchFamily="18" charset="0"/>
              </a:rPr>
              <a:t>Write a function </a:t>
            </a:r>
            <a:r>
              <a:rPr lang="en-US" sz="4000" b="1" dirty="0" err="1">
                <a:latin typeface="Times New Roman" panose="02020603050405020304" pitchFamily="18" charset="0"/>
                <a:cs typeface="Times New Roman" panose="02020603050405020304" pitchFamily="18" charset="0"/>
              </a:rPr>
              <a:t>weather_analyzer</a:t>
            </a:r>
            <a:r>
              <a:rPr lang="en-US" sz="4000" b="1" dirty="0">
                <a:latin typeface="Times New Roman" panose="02020603050405020304" pitchFamily="18" charset="0"/>
                <a:cs typeface="Times New Roman" panose="02020603050405020304" pitchFamily="18" charset="0"/>
              </a:rPr>
              <a:t> </a:t>
            </a:r>
            <a:r>
              <a:rPr lang="en-US" sz="4000" dirty="0">
                <a:latin typeface="Times New Roman" panose="02020603050405020304" pitchFamily="18" charset="0"/>
                <a:cs typeface="Times New Roman" panose="02020603050405020304" pitchFamily="18" charset="0"/>
              </a:rPr>
              <a:t>that takes in a list of temperatures. Within the body of the function, traverse over the list and print “chilly” if the temperature is less than 40 and print “hot” if it is greater than equal to 40. </a:t>
            </a:r>
            <a:endParaRPr lang="en-US" sz="4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2850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Practice Problem#2</a:t>
            </a:r>
          </a:p>
        </p:txBody>
      </p:sp>
      <p:sp>
        <p:nvSpPr>
          <p:cNvPr id="14" name="Content Placeholder 13"/>
          <p:cNvSpPr>
            <a:spLocks noGrp="1"/>
          </p:cNvSpPr>
          <p:nvPr>
            <p:ph idx="1"/>
          </p:nvPr>
        </p:nvSpPr>
        <p:spPr/>
        <p:txBody>
          <a:bodyPr>
            <a:normAutofit/>
          </a:bodyPr>
          <a:lstStyle/>
          <a:p>
            <a:r>
              <a:rPr lang="en-US" sz="4000" dirty="0">
                <a:latin typeface="Times New Roman" panose="02020603050405020304" pitchFamily="18" charset="0"/>
                <a:cs typeface="Times New Roman" panose="02020603050405020304" pitchFamily="18" charset="0"/>
              </a:rPr>
              <a:t>Write a function named </a:t>
            </a:r>
            <a:r>
              <a:rPr lang="en-US" sz="4000" b="1" dirty="0" err="1">
                <a:latin typeface="Times New Roman" panose="02020603050405020304" pitchFamily="18" charset="0"/>
                <a:cs typeface="Times New Roman" panose="02020603050405020304" pitchFamily="18" charset="0"/>
              </a:rPr>
              <a:t>add_multi</a:t>
            </a:r>
            <a:r>
              <a:rPr lang="en-US" sz="4000" dirty="0">
                <a:latin typeface="Times New Roman" panose="02020603050405020304" pitchFamily="18" charset="0"/>
                <a:cs typeface="Times New Roman" panose="02020603050405020304" pitchFamily="18" charset="0"/>
              </a:rPr>
              <a:t>, that takes in one parameter. If the passed parameter is 1 then it adds 3 and 4. Otherwise, it multiplies 3 and 4. </a:t>
            </a:r>
          </a:p>
          <a:p>
            <a:r>
              <a:rPr lang="en-US" sz="4000" dirty="0">
                <a:latin typeface="Times New Roman" panose="02020603050405020304" pitchFamily="18" charset="0"/>
                <a:cs typeface="Times New Roman" panose="02020603050405020304" pitchFamily="18" charset="0"/>
              </a:rPr>
              <a:t>Note: 3 and 4 aren’t passed parameters. </a:t>
            </a:r>
          </a:p>
        </p:txBody>
      </p:sp>
    </p:spTree>
    <p:extLst>
      <p:ext uri="{BB962C8B-B14F-4D97-AF65-F5344CB8AC3E}">
        <p14:creationId xmlns:p14="http://schemas.microsoft.com/office/powerpoint/2010/main" val="1240215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Prepare for timed test</a:t>
            </a:r>
          </a:p>
        </p:txBody>
      </p:sp>
      <p:sp>
        <p:nvSpPr>
          <p:cNvPr id="14" name="Content Placeholder 13"/>
          <p:cNvSpPr>
            <a:spLocks noGrp="1"/>
          </p:cNvSpPr>
          <p:nvPr>
            <p:ph idx="1"/>
          </p:nvPr>
        </p:nvSpPr>
        <p:spPr/>
        <p:txBody>
          <a:bodyPr>
            <a:normAutofit fontScale="92500" lnSpcReduction="10000"/>
          </a:bodyPr>
          <a:lstStyle/>
          <a:p>
            <a:pPr algn="l" rtl="0" fontAlgn="base">
              <a:buFont typeface="Arial" panose="020B0604020202020204" pitchFamily="34" charset="0"/>
              <a:buChar char="•"/>
            </a:pPr>
            <a:r>
              <a:rPr lang="en-US" b="0" i="0" u="none" strike="noStrike" dirty="0">
                <a:effectLst/>
                <a:latin typeface="Lato" panose="020B0604020202020204" pitchFamily="34" charset="0"/>
              </a:rPr>
              <a:t>Sign into canvas and pull up the recitation page on the </a:t>
            </a:r>
            <a:r>
              <a:rPr lang="en-US" b="1" i="0" u="none" strike="noStrike" dirty="0">
                <a:effectLst/>
                <a:latin typeface="Lato" panose="020B0604020202020204" pitchFamily="34" charset="0"/>
              </a:rPr>
              <a:t>lab computer </a:t>
            </a:r>
            <a:r>
              <a:rPr lang="en-US" b="0" i="0" u="none" strike="noStrike" dirty="0">
                <a:effectLst/>
                <a:latin typeface="Lato" panose="020B0604020202020204" pitchFamily="34" charset="0"/>
              </a:rPr>
              <a:t>​</a:t>
            </a:r>
            <a:r>
              <a:rPr lang="en-US" b="0" i="0" dirty="0">
                <a:effectLst/>
                <a:latin typeface="Lato" panose="020B0604020202020204" pitchFamily="34" charset="0"/>
              </a:rPr>
              <a:t>​</a:t>
            </a:r>
            <a:endParaRPr lang="en-US" b="0" i="0" dirty="0">
              <a:effectLst/>
              <a:latin typeface="Arial" panose="020B0604020202020204" pitchFamily="34" charset="0"/>
            </a:endParaRPr>
          </a:p>
          <a:p>
            <a:pPr algn="l" rtl="0" fontAlgn="base">
              <a:buFont typeface="Arial" panose="020B0604020202020204" pitchFamily="34" charset="0"/>
              <a:buChar char="•"/>
            </a:pPr>
            <a:r>
              <a:rPr lang="en-US" b="0" i="0" u="none" strike="noStrike" dirty="0">
                <a:effectLst/>
                <a:latin typeface="Lato" panose="020B0604020202020204" pitchFamily="34" charset="0"/>
              </a:rPr>
              <a:t>Clear workspace (no notes, no phones, all away)</a:t>
            </a:r>
            <a:r>
              <a:rPr lang="en-US" b="0" i="0" dirty="0">
                <a:effectLst/>
                <a:latin typeface="Lato" panose="020B0604020202020204" pitchFamily="34" charset="0"/>
              </a:rPr>
              <a:t>​</a:t>
            </a:r>
            <a:endParaRPr lang="en-US" b="0" i="0" dirty="0">
              <a:effectLst/>
              <a:latin typeface="Arial" panose="020B0604020202020204" pitchFamily="34" charset="0"/>
            </a:endParaRPr>
          </a:p>
          <a:p>
            <a:pPr algn="l" rtl="0" fontAlgn="base">
              <a:buFont typeface="Arial" panose="020B0604020202020204" pitchFamily="34" charset="0"/>
              <a:buChar char="•"/>
            </a:pPr>
            <a:r>
              <a:rPr lang="en-US" b="0" i="0" u="none" strike="noStrike" dirty="0">
                <a:effectLst/>
                <a:latin typeface="Lato" panose="020B0604020202020204" pitchFamily="34" charset="0"/>
              </a:rPr>
              <a:t>You will hear me call out time warnings. Please manage your time!​</a:t>
            </a:r>
            <a:r>
              <a:rPr lang="en-US" b="0" i="0" dirty="0">
                <a:effectLst/>
                <a:latin typeface="Lato" panose="020B0604020202020204" pitchFamily="34" charset="0"/>
              </a:rPr>
              <a:t>​</a:t>
            </a:r>
            <a:endParaRPr lang="en-US" b="0" i="0" dirty="0">
              <a:effectLst/>
              <a:latin typeface="Arial" panose="020B0604020202020204" pitchFamily="34" charset="0"/>
            </a:endParaRPr>
          </a:p>
          <a:p>
            <a:pPr algn="l" rtl="0" fontAlgn="base">
              <a:buFont typeface="Arial" panose="020B0604020202020204" pitchFamily="34" charset="0"/>
              <a:buChar char="•"/>
            </a:pPr>
            <a:r>
              <a:rPr lang="en-US" b="0" i="0" u="none" strike="noStrike" dirty="0">
                <a:effectLst/>
                <a:latin typeface="Lato" panose="020B0604020202020204" pitchFamily="34" charset="0"/>
              </a:rPr>
              <a:t>Raise your hand if you have any questions ​</a:t>
            </a:r>
            <a:r>
              <a:rPr lang="en-US" b="0" i="0" dirty="0">
                <a:effectLst/>
                <a:latin typeface="Lato" panose="020B0604020202020204" pitchFamily="34" charset="0"/>
              </a:rPr>
              <a:t>​</a:t>
            </a:r>
            <a:endParaRPr lang="en-US" b="0" i="0" dirty="0">
              <a:effectLst/>
              <a:latin typeface="Arial" panose="020B0604020202020204" pitchFamily="34" charset="0"/>
            </a:endParaRPr>
          </a:p>
          <a:p>
            <a:pPr algn="l" rtl="0" fontAlgn="base">
              <a:buFont typeface="Arial" panose="020B0604020202020204" pitchFamily="34" charset="0"/>
              <a:buChar char="•"/>
            </a:pPr>
            <a:r>
              <a:rPr lang="en-US" b="0" i="0" u="none" strike="noStrike" dirty="0">
                <a:effectLst/>
                <a:latin typeface="Lato" panose="020B0604020202020204" pitchFamily="34" charset="0"/>
              </a:rPr>
              <a:t>Remember this timed test only covers material from Modules 2. ​</a:t>
            </a:r>
            <a:r>
              <a:rPr lang="en-US" b="0" i="0" dirty="0">
                <a:effectLst/>
                <a:latin typeface="Lato" panose="020B0604020202020204" pitchFamily="34" charset="0"/>
              </a:rPr>
              <a:t>​</a:t>
            </a:r>
            <a:endParaRPr lang="en-US" b="0" i="0" dirty="0">
              <a:effectLst/>
              <a:latin typeface="Arial" panose="020B0604020202020204" pitchFamily="34" charset="0"/>
            </a:endParaRPr>
          </a:p>
          <a:p>
            <a:pPr algn="l" rtl="0" fontAlgn="base">
              <a:buFont typeface="Arial" panose="020B0604020202020204" pitchFamily="34" charset="0"/>
              <a:buChar char="•"/>
            </a:pPr>
            <a:r>
              <a:rPr lang="en-US" b="0" i="0" u="none" strike="noStrike" dirty="0">
                <a:effectLst/>
                <a:latin typeface="Lato" panose="020B0604020202020204" pitchFamily="34" charset="0"/>
              </a:rPr>
              <a:t>Can refer to Syllabus “Important” section for prohibited constructs</a:t>
            </a:r>
            <a:r>
              <a:rPr lang="en-US" b="0" i="0" dirty="0">
                <a:effectLst/>
                <a:latin typeface="Lato" panose="020B0604020202020204" pitchFamily="34" charset="0"/>
              </a:rPr>
              <a:t>​</a:t>
            </a:r>
            <a:endParaRPr lang="en-US" b="0" i="0" dirty="0">
              <a:effectLst/>
              <a:latin typeface="Arial" panose="020B0604020202020204" pitchFamily="34" charset="0"/>
            </a:endParaRPr>
          </a:p>
          <a:p>
            <a:pPr algn="l" rtl="0" fontAlgn="base">
              <a:buFont typeface="Arial" panose="020B0604020202020204" pitchFamily="34" charset="0"/>
              <a:buChar char="•"/>
            </a:pPr>
            <a:r>
              <a:rPr lang="en-US" b="0" i="0" u="none" strike="noStrike" dirty="0">
                <a:effectLst/>
                <a:latin typeface="Lato" panose="020B0604020202020204" pitchFamily="34" charset="0"/>
              </a:rPr>
              <a:t>Don’t need comment header or specific file name (only for lab assignments)</a:t>
            </a:r>
            <a:r>
              <a:rPr lang="en-US" b="0" i="0" dirty="0">
                <a:effectLst/>
                <a:latin typeface="Lato" panose="020B0604020202020204" pitchFamily="34" charset="0"/>
              </a:rPr>
              <a:t>​</a:t>
            </a:r>
            <a:endParaRPr lang="en-US" b="0" i="0" dirty="0">
              <a:effectLst/>
              <a:latin typeface="Arial" panose="020B0604020202020204" pitchFamily="34" charset="0"/>
            </a:endParaRPr>
          </a:p>
          <a:p>
            <a:pPr algn="l" rtl="0" fontAlgn="base">
              <a:buFont typeface="Arial" panose="020B0604020202020204" pitchFamily="34" charset="0"/>
              <a:buChar char="•"/>
            </a:pPr>
            <a:r>
              <a:rPr lang="en-US" b="1" i="0" u="none" strike="noStrike" dirty="0">
                <a:effectLst/>
                <a:latin typeface="Lato" panose="020B0604020202020204" pitchFamily="34" charset="0"/>
              </a:rPr>
              <a:t>When you are done, take a picture of your submission page and sign out with the LA at the front.</a:t>
            </a:r>
            <a:r>
              <a:rPr lang="en-US" b="0" i="0" u="none" strike="noStrike" dirty="0">
                <a:effectLst/>
                <a:latin typeface="Lato" panose="020B0604020202020204" pitchFamily="34" charset="0"/>
              </a:rPr>
              <a:t> </a:t>
            </a:r>
            <a:endParaRPr lang="en-US" b="0" i="0" dirty="0">
              <a:effectLst/>
              <a:latin typeface="Arial" panose="020B0604020202020204" pitchFamily="34" charset="0"/>
            </a:endParaRPr>
          </a:p>
        </p:txBody>
      </p:sp>
    </p:spTree>
    <p:extLst>
      <p:ext uri="{BB962C8B-B14F-4D97-AF65-F5344CB8AC3E}">
        <p14:creationId xmlns:p14="http://schemas.microsoft.com/office/powerpoint/2010/main" val="866434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Timed Test </a:t>
            </a:r>
          </a:p>
        </p:txBody>
      </p:sp>
      <p:sp>
        <p:nvSpPr>
          <p:cNvPr id="14" name="Content Placeholder 13"/>
          <p:cNvSpPr>
            <a:spLocks noGrp="1"/>
          </p:cNvSpPr>
          <p:nvPr>
            <p:ph idx="1"/>
          </p:nvPr>
        </p:nvSpPr>
        <p:spPr/>
        <p:txBody>
          <a:bodyPr>
            <a:normAutofit/>
          </a:bodyPr>
          <a:lstStyle/>
          <a:p>
            <a:pPr algn="l" rtl="0" fontAlgn="base">
              <a:buFont typeface="Arial" panose="020B0604020202020204" pitchFamily="34" charset="0"/>
              <a:buChar char="•"/>
            </a:pPr>
            <a:r>
              <a:rPr lang="en-US" dirty="0">
                <a:latin typeface="Lato" panose="020B0604020202020204" pitchFamily="34" charset="0"/>
              </a:rPr>
              <a:t>Time test will be due in </a:t>
            </a:r>
            <a:r>
              <a:rPr lang="en-US" b="1" dirty="0">
                <a:solidFill>
                  <a:srgbClr val="FF0000"/>
                </a:solidFill>
                <a:latin typeface="Lato" panose="020B0604020202020204" pitchFamily="34" charset="0"/>
              </a:rPr>
              <a:t>30 minutes</a:t>
            </a:r>
            <a:r>
              <a:rPr lang="en-US" b="0" i="0" u="none" strike="noStrike" dirty="0">
                <a:effectLst/>
                <a:latin typeface="Lato" panose="020B0604020202020204" pitchFamily="34" charset="0"/>
              </a:rPr>
              <a:t>​</a:t>
            </a:r>
            <a:r>
              <a:rPr lang="en-US" b="0" i="0" dirty="0">
                <a:effectLst/>
                <a:latin typeface="Lato" panose="020B0604020202020204" pitchFamily="34" charset="0"/>
              </a:rPr>
              <a:t>​. You should mark your attendance after </a:t>
            </a:r>
            <a:r>
              <a:rPr lang="en-US" dirty="0">
                <a:latin typeface="Lato" panose="020B0604020202020204" pitchFamily="34" charset="0"/>
              </a:rPr>
              <a:t>30</a:t>
            </a:r>
            <a:r>
              <a:rPr lang="en-US" b="0" i="0" dirty="0">
                <a:effectLst/>
                <a:latin typeface="Lato" panose="020B0604020202020204" pitchFamily="34" charset="0"/>
              </a:rPr>
              <a:t> minutes to be considered for grading. </a:t>
            </a:r>
          </a:p>
          <a:p>
            <a:pPr algn="l" rtl="0" fontAlgn="base">
              <a:buFont typeface="Arial" panose="020B0604020202020204" pitchFamily="34" charset="0"/>
              <a:buChar char="•"/>
            </a:pPr>
            <a:r>
              <a:rPr lang="en-US" b="0" i="0" dirty="0">
                <a:effectLst/>
                <a:latin typeface="Arial" panose="020B0604020202020204" pitchFamily="34" charset="0"/>
              </a:rPr>
              <a:t>Read the instructions carefully. </a:t>
            </a:r>
          </a:p>
          <a:p>
            <a:pPr algn="l" rtl="0" fontAlgn="base">
              <a:buFont typeface="Arial" panose="020B0604020202020204" pitchFamily="34" charset="0"/>
              <a:buChar char="•"/>
            </a:pPr>
            <a:r>
              <a:rPr lang="en-US" dirty="0">
                <a:latin typeface="Arial" panose="020B0604020202020204" pitchFamily="34" charset="0"/>
              </a:rPr>
              <a:t>If you have a question, raise your hands. </a:t>
            </a:r>
          </a:p>
          <a:p>
            <a:pPr algn="l" rtl="0" fontAlgn="base">
              <a:buFont typeface="Arial" panose="020B0604020202020204" pitchFamily="34" charset="0"/>
              <a:buChar char="•"/>
            </a:pPr>
            <a:r>
              <a:rPr lang="en-US" b="1" i="0" dirty="0">
                <a:solidFill>
                  <a:srgbClr val="FF0000"/>
                </a:solidFill>
                <a:effectLst/>
                <a:latin typeface="Arial" panose="020B0604020202020204" pitchFamily="34" charset="0"/>
              </a:rPr>
              <a:t>Password</a:t>
            </a:r>
            <a:r>
              <a:rPr lang="en-US" b="1" dirty="0">
                <a:solidFill>
                  <a:srgbClr val="FF0000"/>
                </a:solidFill>
                <a:latin typeface="Arial" panose="020B0604020202020204" pitchFamily="34" charset="0"/>
              </a:rPr>
              <a:t>: </a:t>
            </a:r>
            <a:endParaRPr lang="en-US" b="1" i="0" dirty="0">
              <a:solidFill>
                <a:srgbClr val="FF0000"/>
              </a:solidFill>
              <a:effectLst/>
              <a:latin typeface="Arial" panose="020B0604020202020204" pitchFamily="34" charset="0"/>
            </a:endParaRPr>
          </a:p>
        </p:txBody>
      </p:sp>
    </p:spTree>
    <p:extLst>
      <p:ext uri="{BB962C8B-B14F-4D97-AF65-F5344CB8AC3E}">
        <p14:creationId xmlns:p14="http://schemas.microsoft.com/office/powerpoint/2010/main" val="3251815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ooks 16x9">
  <a:themeElements>
    <a:clrScheme name="Books_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extLst>
    <a:ext uri="{05A4C25C-085E-4340-85A3-A5531E510DB2}">
      <thm15:themeFamily xmlns:thm15="http://schemas.microsoft.com/office/thememl/2012/main" name="TF02787940.potx" id="{9A4E33EC-D715-440E-9062-8AFA4CC9E341}" vid="{0DFBCB81-4ACA-49F1-BA1C-2B43B27F1FC4}"/>
    </a:ext>
  </a:extLst>
</a:theme>
</file>

<file path=ppt/theme/theme2.xml><?xml version="1.0" encoding="utf-8"?>
<a:theme xmlns:a="http://schemas.openxmlformats.org/drawingml/2006/main" name="Office Them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ppt/theme/theme3.xml><?xml version="1.0" encoding="utf-8"?>
<a:theme xmlns:a="http://schemas.openxmlformats.org/drawingml/2006/main" name="Office Them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Blue bookstack presentation (widescreen)</Template>
  <TotalTime>69</TotalTime>
  <Words>475</Words>
  <Application>Microsoft Office PowerPoint</Application>
  <PresentationFormat>Custom</PresentationFormat>
  <Paragraphs>43</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Century Gothic</vt:lpstr>
      <vt:lpstr>Lato</vt:lpstr>
      <vt:lpstr>Times New Roman</vt:lpstr>
      <vt:lpstr>Books 16x9</vt:lpstr>
      <vt:lpstr>Recitation#2</vt:lpstr>
      <vt:lpstr>Important Announcements </vt:lpstr>
      <vt:lpstr>Feedback from L.2 and T.2</vt:lpstr>
      <vt:lpstr>Review on Module 3</vt:lpstr>
      <vt:lpstr>Practice Problem#1</vt:lpstr>
      <vt:lpstr>Practice Problem#2</vt:lpstr>
      <vt:lpstr>Prepare for timed test</vt:lpstr>
      <vt:lpstr>Timed Test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Recitation#2</dc:title>
  <dc:creator>Tatheer</dc:creator>
  <cp:lastModifiedBy>Tatheer</cp:lastModifiedBy>
  <cp:revision>7</cp:revision>
  <dcterms:created xsi:type="dcterms:W3CDTF">2022-08-31T22:31:32Z</dcterms:created>
  <dcterms:modified xsi:type="dcterms:W3CDTF">2022-09-08T02:29:49Z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