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6" r:id="rId3"/>
    <p:sldId id="282" r:id="rId4"/>
    <p:sldId id="283" r:id="rId5"/>
    <p:sldId id="284" r:id="rId6"/>
    <p:sldId id="286" r:id="rId7"/>
    <p:sldId id="287" r:id="rId8"/>
    <p:sldId id="28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heer" userId="ffb50fb347529833" providerId="LiveId" clId="{7AD9294C-1BD1-4733-A06B-70845A8DD0B6}"/>
    <pc:docChg chg="undo custSel modSld">
      <pc:chgData name="Tatheer" userId="ffb50fb347529833" providerId="LiveId" clId="{7AD9294C-1BD1-4733-A06B-70845A8DD0B6}" dt="2022-09-15T15:41:29.611" v="2120" actId="20577"/>
      <pc:docMkLst>
        <pc:docMk/>
      </pc:docMkLst>
      <pc:sldChg chg="modSp mod">
        <pc:chgData name="Tatheer" userId="ffb50fb347529833" providerId="LiveId" clId="{7AD9294C-1BD1-4733-A06B-70845A8DD0B6}" dt="2022-09-15T14:34:59.958" v="1827" actId="20577"/>
        <pc:sldMkLst>
          <pc:docMk/>
          <pc:sldMk cId="711182959" sldId="276"/>
        </pc:sldMkLst>
        <pc:spChg chg="mod">
          <ac:chgData name="Tatheer" userId="ffb50fb347529833" providerId="LiveId" clId="{7AD9294C-1BD1-4733-A06B-70845A8DD0B6}" dt="2022-09-15T14:34:59.958" v="1827" actId="20577"/>
          <ac:spMkLst>
            <pc:docMk/>
            <pc:sldMk cId="711182959" sldId="276"/>
            <ac:spMk id="14" creationId="{00000000-0000-0000-0000-000000000000}"/>
          </ac:spMkLst>
        </pc:spChg>
      </pc:sldChg>
      <pc:sldChg chg="modSp mod">
        <pc:chgData name="Tatheer" userId="ffb50fb347529833" providerId="LiveId" clId="{7AD9294C-1BD1-4733-A06B-70845A8DD0B6}" dt="2022-09-15T15:41:29.611" v="2120" actId="20577"/>
        <pc:sldMkLst>
          <pc:docMk/>
          <pc:sldMk cId="4054308878" sldId="282"/>
        </pc:sldMkLst>
        <pc:spChg chg="mod">
          <ac:chgData name="Tatheer" userId="ffb50fb347529833" providerId="LiveId" clId="{7AD9294C-1BD1-4733-A06B-70845A8DD0B6}" dt="2022-09-13T15:48:51.311" v="15" actId="20577"/>
          <ac:spMkLst>
            <pc:docMk/>
            <pc:sldMk cId="4054308878" sldId="282"/>
            <ac:spMk id="13" creationId="{00000000-0000-0000-0000-000000000000}"/>
          </ac:spMkLst>
        </pc:spChg>
        <pc:spChg chg="mod">
          <ac:chgData name="Tatheer" userId="ffb50fb347529833" providerId="LiveId" clId="{7AD9294C-1BD1-4733-A06B-70845A8DD0B6}" dt="2022-09-15T15:41:29.611" v="2120" actId="20577"/>
          <ac:spMkLst>
            <pc:docMk/>
            <pc:sldMk cId="4054308878" sldId="282"/>
            <ac:spMk id="14" creationId="{00000000-0000-0000-0000-000000000000}"/>
          </ac:spMkLst>
        </pc:spChg>
      </pc:sldChg>
      <pc:sldChg chg="modSp mod">
        <pc:chgData name="Tatheer" userId="ffb50fb347529833" providerId="LiveId" clId="{7AD9294C-1BD1-4733-A06B-70845A8DD0B6}" dt="2022-09-15T14:52:50.026" v="2022" actId="20577"/>
        <pc:sldMkLst>
          <pc:docMk/>
          <pc:sldMk cId="4112261160" sldId="283"/>
        </pc:sldMkLst>
        <pc:spChg chg="mod">
          <ac:chgData name="Tatheer" userId="ffb50fb347529833" providerId="LiveId" clId="{7AD9294C-1BD1-4733-A06B-70845A8DD0B6}" dt="2022-09-13T15:50:20.990" v="143" actId="20577"/>
          <ac:spMkLst>
            <pc:docMk/>
            <pc:sldMk cId="4112261160" sldId="283"/>
            <ac:spMk id="13" creationId="{00000000-0000-0000-0000-000000000000}"/>
          </ac:spMkLst>
        </pc:spChg>
        <pc:spChg chg="mod">
          <ac:chgData name="Tatheer" userId="ffb50fb347529833" providerId="LiveId" clId="{7AD9294C-1BD1-4733-A06B-70845A8DD0B6}" dt="2022-09-15T14:52:50.026" v="2022" actId="20577"/>
          <ac:spMkLst>
            <pc:docMk/>
            <pc:sldMk cId="4112261160" sldId="283"/>
            <ac:spMk id="14" creationId="{00000000-0000-0000-0000-000000000000}"/>
          </ac:spMkLst>
        </pc:spChg>
      </pc:sldChg>
      <pc:sldChg chg="modSp mod">
        <pc:chgData name="Tatheer" userId="ffb50fb347529833" providerId="LiveId" clId="{7AD9294C-1BD1-4733-A06B-70845A8DD0B6}" dt="2022-09-13T19:12:10.723" v="1826" actId="20577"/>
        <pc:sldMkLst>
          <pc:docMk/>
          <pc:sldMk cId="2472850433" sldId="284"/>
        </pc:sldMkLst>
        <pc:spChg chg="mod">
          <ac:chgData name="Tatheer" userId="ffb50fb347529833" providerId="LiveId" clId="{7AD9294C-1BD1-4733-A06B-70845A8DD0B6}" dt="2022-09-13T19:12:10.723" v="1826" actId="20577"/>
          <ac:spMkLst>
            <pc:docMk/>
            <pc:sldMk cId="2472850433" sldId="284"/>
            <ac:spMk id="14" creationId="{00000000-0000-0000-0000-000000000000}"/>
          </ac:spMkLst>
        </pc:spChg>
      </pc:sldChg>
      <pc:sldChg chg="modSp mod">
        <pc:chgData name="Tatheer" userId="ffb50fb347529833" providerId="LiveId" clId="{7AD9294C-1BD1-4733-A06B-70845A8DD0B6}" dt="2022-09-13T19:10:34.892" v="1651" actId="20577"/>
        <pc:sldMkLst>
          <pc:docMk/>
          <pc:sldMk cId="1240215690" sldId="286"/>
        </pc:sldMkLst>
        <pc:spChg chg="mod">
          <ac:chgData name="Tatheer" userId="ffb50fb347529833" providerId="LiveId" clId="{7AD9294C-1BD1-4733-A06B-70845A8DD0B6}" dt="2022-09-13T19:10:34.892" v="1651" actId="20577"/>
          <ac:spMkLst>
            <pc:docMk/>
            <pc:sldMk cId="1240215690" sldId="286"/>
            <ac:spMk id="14" creationId="{00000000-0000-0000-0000-000000000000}"/>
          </ac:spMkLst>
        </pc:spChg>
      </pc:sldChg>
      <pc:sldChg chg="modSp mod">
        <pc:chgData name="Tatheer" userId="ffb50fb347529833" providerId="LiveId" clId="{7AD9294C-1BD1-4733-A06B-70845A8DD0B6}" dt="2022-09-15T14:57:26.142" v="2024" actId="20577"/>
        <pc:sldMkLst>
          <pc:docMk/>
          <pc:sldMk cId="866434914" sldId="287"/>
        </pc:sldMkLst>
        <pc:spChg chg="mod">
          <ac:chgData name="Tatheer" userId="ffb50fb347529833" providerId="LiveId" clId="{7AD9294C-1BD1-4733-A06B-70845A8DD0B6}" dt="2022-09-15T14:57:26.142" v="2024" actId="20577"/>
          <ac:spMkLst>
            <pc:docMk/>
            <pc:sldMk cId="866434914" sldId="287"/>
            <ac:spMk id="14" creationId="{00000000-0000-0000-0000-000000000000}"/>
          </ac:spMkLst>
        </pc:spChg>
      </pc:sldChg>
      <pc:sldChg chg="modSp mod">
        <pc:chgData name="Tatheer" userId="ffb50fb347529833" providerId="LiveId" clId="{7AD9294C-1BD1-4733-A06B-70845A8DD0B6}" dt="2022-09-13T18:34:28.975" v="940" actId="207"/>
        <pc:sldMkLst>
          <pc:docMk/>
          <pc:sldMk cId="3251815939" sldId="288"/>
        </pc:sldMkLst>
        <pc:spChg chg="mod">
          <ac:chgData name="Tatheer" userId="ffb50fb347529833" providerId="LiveId" clId="{7AD9294C-1BD1-4733-A06B-70845A8DD0B6}" dt="2022-09-13T18:34:28.975" v="940" actId="207"/>
          <ac:spMkLst>
            <pc:docMk/>
            <pc:sldMk cId="3251815939" sldId="288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9/15/2022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9/15/2022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9/15/2022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Recitation#2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TA: Tatheer Zahra (tzz5184@psu.edu)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Announcements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for L.3 and T.2 have been uploaded.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L.2 is due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Friday.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Submissions after 5 will have a 10% deduction.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check Canvas for announcements from Dan Kahn.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T.3 would be in next recitation and would include material from Module 1, 2 and Module 3. 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L.3 and T.2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built-in functions.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function invocations.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– a keyword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your variable name.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files correctly and include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well.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 function within the definition of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another function.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instructions from the lab description. </a:t>
            </a:r>
          </a:p>
        </p:txBody>
      </p:sp>
    </p:spTree>
    <p:extLst>
      <p:ext uri="{BB962C8B-B14F-4D97-AF65-F5344CB8AC3E}">
        <p14:creationId xmlns:p14="http://schemas.microsoft.com/office/powerpoint/2010/main" val="405430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on Module 4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of range: 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range(start, end, increment)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to a list: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ALWAYS USE SQAURE BRACKETS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List: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Mutable/Changeable: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made to a list are reflected everywhere in the code, even if you don’t return it.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 cases: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it? How to deal with it? </a:t>
            </a:r>
          </a:p>
        </p:txBody>
      </p:sp>
    </p:spTree>
    <p:extLst>
      <p:ext uri="{BB962C8B-B14F-4D97-AF65-F5344CB8AC3E}">
        <p14:creationId xmlns:p14="http://schemas.microsoft.com/office/powerpoint/2010/main" val="411226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Problem#1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named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even_lst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takes an empty list as a parameter and populates it with even numbers from 2 to 20. This function doesn’t return anything. 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the list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and after function invocation. 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it using for loop and a while loop. </a:t>
            </a:r>
            <a:endParaRPr 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5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Problem#2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named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dec_loop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doesn’t take any parameter. Within the body of the function, print numbers in a decreasing order from 30 to 10. 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isn’t returning anything. </a:t>
            </a:r>
          </a:p>
        </p:txBody>
      </p:sp>
    </p:spTree>
    <p:extLst>
      <p:ext uri="{BB962C8B-B14F-4D97-AF65-F5344CB8AC3E}">
        <p14:creationId xmlns:p14="http://schemas.microsoft.com/office/powerpoint/2010/main" val="12402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for timed test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Sign into canvas and pull up the recitation page on the </a:t>
            </a:r>
            <a:r>
              <a:rPr lang="en-US" b="1" i="0" u="none" strike="noStrike" dirty="0">
                <a:effectLst/>
                <a:latin typeface="Lato" panose="020B0604020202020204" pitchFamily="34" charset="0"/>
              </a:rPr>
              <a:t>lab computer </a:t>
            </a: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Clear workspace (no notes, no phones, all away)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You will hear me call out time warnings. Please manage your time!​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Raise your hand if you have any questions 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Remember this timed test only covers material from Modules 3. 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Can refer to Syllabus “Important” section for prohibited constructs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Don’t need comment header or specific file name (only for lab assignments)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Lato" panose="020B0604020202020204" pitchFamily="34" charset="0"/>
              </a:rPr>
              <a:t>When you are done, take a picture of your submission page and sign out with the LA at the front.</a:t>
            </a: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 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43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Timed Test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Lato" panose="020B0604020202020204" pitchFamily="34" charset="0"/>
              </a:rPr>
              <a:t>Time test will be due in </a:t>
            </a:r>
            <a:r>
              <a:rPr lang="en-US" b="1" dirty="0">
                <a:solidFill>
                  <a:srgbClr val="FF0000"/>
                </a:solidFill>
                <a:latin typeface="Lato" panose="020B0604020202020204" pitchFamily="34" charset="0"/>
              </a:rPr>
              <a:t>30 minutes</a:t>
            </a: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​. You should mark your attendance after </a:t>
            </a:r>
            <a:r>
              <a:rPr lang="en-US" dirty="0">
                <a:latin typeface="Lato" panose="020B0604020202020204" pitchFamily="34" charset="0"/>
              </a:rPr>
              <a:t>30</a:t>
            </a:r>
            <a:r>
              <a:rPr lang="en-US" b="0" i="0" dirty="0">
                <a:effectLst/>
                <a:latin typeface="Lato" panose="020B0604020202020204" pitchFamily="34" charset="0"/>
              </a:rPr>
              <a:t> minutes to be considered for grading.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Read the instructions carefully.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If you have a question, raise your hands.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Password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Lato Extended"/>
              </a:rPr>
              <a:t>SaturdayNightLive</a:t>
            </a:r>
            <a:endParaRPr lang="en-US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1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324</TotalTime>
  <Words>490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Lato</vt:lpstr>
      <vt:lpstr>Lato Extended</vt:lpstr>
      <vt:lpstr>Times New Roman</vt:lpstr>
      <vt:lpstr>Books 16x9</vt:lpstr>
      <vt:lpstr>Recitation#2</vt:lpstr>
      <vt:lpstr>Important Announcements </vt:lpstr>
      <vt:lpstr>Feedback from L.3 and T.2</vt:lpstr>
      <vt:lpstr>Review on Module 4</vt:lpstr>
      <vt:lpstr>Practice Problem#1</vt:lpstr>
      <vt:lpstr>Practice Problem#2</vt:lpstr>
      <vt:lpstr>Prepare for timed test</vt:lpstr>
      <vt:lpstr>Timed Test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Recitation#2</dc:title>
  <dc:creator>Tatheer</dc:creator>
  <cp:lastModifiedBy>Tatheer</cp:lastModifiedBy>
  <cp:revision>8</cp:revision>
  <dcterms:created xsi:type="dcterms:W3CDTF">2022-08-31T22:31:32Z</dcterms:created>
  <dcterms:modified xsi:type="dcterms:W3CDTF">2022-09-15T15:41:30Z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