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64" r:id="rId2"/>
    <p:sldId id="276" r:id="rId3"/>
    <p:sldId id="282" r:id="rId4"/>
    <p:sldId id="289" r:id="rId5"/>
    <p:sldId id="291" r:id="rId6"/>
    <p:sldId id="290" r:id="rId7"/>
    <p:sldId id="283" r:id="rId8"/>
    <p:sldId id="284" r:id="rId9"/>
    <p:sldId id="286" r:id="rId10"/>
    <p:sldId id="292" r:id="rId11"/>
    <p:sldId id="287" r:id="rId12"/>
    <p:sldId id="288" r:id="rId1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3839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280" autoAdjust="0"/>
  </p:normalViewPr>
  <p:slideViewPr>
    <p:cSldViewPr showGuides="1">
      <p:cViewPr varScale="1">
        <p:scale>
          <a:sx n="82" d="100"/>
          <a:sy n="82" d="100"/>
        </p:scale>
        <p:origin x="720" y="7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theer" userId="ffb50fb347529833" providerId="LiveId" clId="{D11E8886-1D4F-4589-B7BF-FFDF9B02D0DF}"/>
    <pc:docChg chg="custSel addSld modSld sldOrd">
      <pc:chgData name="Tatheer" userId="ffb50fb347529833" providerId="LiveId" clId="{D11E8886-1D4F-4589-B7BF-FFDF9B02D0DF}" dt="2022-09-29T15:11:56.233" v="1344" actId="20577"/>
      <pc:docMkLst>
        <pc:docMk/>
      </pc:docMkLst>
      <pc:sldChg chg="modSp mod">
        <pc:chgData name="Tatheer" userId="ffb50fb347529833" providerId="LiveId" clId="{D11E8886-1D4F-4589-B7BF-FFDF9B02D0DF}" dt="2022-09-29T15:10:01.972" v="1250" actId="20577"/>
        <pc:sldMkLst>
          <pc:docMk/>
          <pc:sldMk cId="711182959" sldId="276"/>
        </pc:sldMkLst>
        <pc:spChg chg="mod">
          <ac:chgData name="Tatheer" userId="ffb50fb347529833" providerId="LiveId" clId="{D11E8886-1D4F-4589-B7BF-FFDF9B02D0DF}" dt="2022-09-29T15:10:01.972" v="1250" actId="20577"/>
          <ac:spMkLst>
            <pc:docMk/>
            <pc:sldMk cId="711182959" sldId="276"/>
            <ac:spMk id="14" creationId="{00000000-0000-0000-0000-000000000000}"/>
          </ac:spMkLst>
        </pc:spChg>
      </pc:sldChg>
      <pc:sldChg chg="modSp mod">
        <pc:chgData name="Tatheer" userId="ffb50fb347529833" providerId="LiveId" clId="{D11E8886-1D4F-4589-B7BF-FFDF9B02D0DF}" dt="2022-09-29T14:37:47.958" v="253" actId="20577"/>
        <pc:sldMkLst>
          <pc:docMk/>
          <pc:sldMk cId="4054308878" sldId="282"/>
        </pc:sldMkLst>
        <pc:spChg chg="mod">
          <ac:chgData name="Tatheer" userId="ffb50fb347529833" providerId="LiveId" clId="{D11E8886-1D4F-4589-B7BF-FFDF9B02D0DF}" dt="2022-09-29T14:37:08.301" v="18" actId="20577"/>
          <ac:spMkLst>
            <pc:docMk/>
            <pc:sldMk cId="4054308878" sldId="282"/>
            <ac:spMk id="13" creationId="{00000000-0000-0000-0000-000000000000}"/>
          </ac:spMkLst>
        </pc:spChg>
        <pc:spChg chg="mod">
          <ac:chgData name="Tatheer" userId="ffb50fb347529833" providerId="LiveId" clId="{D11E8886-1D4F-4589-B7BF-FFDF9B02D0DF}" dt="2022-09-29T14:37:47.958" v="253" actId="20577"/>
          <ac:spMkLst>
            <pc:docMk/>
            <pc:sldMk cId="4054308878" sldId="282"/>
            <ac:spMk id="14" creationId="{00000000-0000-0000-0000-000000000000}"/>
          </ac:spMkLst>
        </pc:spChg>
      </pc:sldChg>
      <pc:sldChg chg="modSp mod">
        <pc:chgData name="Tatheer" userId="ffb50fb347529833" providerId="LiveId" clId="{D11E8886-1D4F-4589-B7BF-FFDF9B02D0DF}" dt="2022-09-29T15:11:56.233" v="1344" actId="20577"/>
        <pc:sldMkLst>
          <pc:docMk/>
          <pc:sldMk cId="4112261160" sldId="283"/>
        </pc:sldMkLst>
        <pc:spChg chg="mod">
          <ac:chgData name="Tatheer" userId="ffb50fb347529833" providerId="LiveId" clId="{D11E8886-1D4F-4589-B7BF-FFDF9B02D0DF}" dt="2022-09-29T15:11:56.233" v="1344" actId="20577"/>
          <ac:spMkLst>
            <pc:docMk/>
            <pc:sldMk cId="4112261160" sldId="283"/>
            <ac:spMk id="14" creationId="{00000000-0000-0000-0000-000000000000}"/>
          </ac:spMkLst>
        </pc:spChg>
      </pc:sldChg>
      <pc:sldChg chg="addSp delSp modSp mod">
        <pc:chgData name="Tatheer" userId="ffb50fb347529833" providerId="LiveId" clId="{D11E8886-1D4F-4589-B7BF-FFDF9B02D0DF}" dt="2022-09-29T15:00:24.136" v="787" actId="14100"/>
        <pc:sldMkLst>
          <pc:docMk/>
          <pc:sldMk cId="2472850433" sldId="284"/>
        </pc:sldMkLst>
        <pc:spChg chg="del mod">
          <ac:chgData name="Tatheer" userId="ffb50fb347529833" providerId="LiveId" clId="{D11E8886-1D4F-4589-B7BF-FFDF9B02D0DF}" dt="2022-09-29T15:00:08.753" v="781" actId="22"/>
          <ac:spMkLst>
            <pc:docMk/>
            <pc:sldMk cId="2472850433" sldId="284"/>
            <ac:spMk id="14" creationId="{00000000-0000-0000-0000-000000000000}"/>
          </ac:spMkLst>
        </pc:spChg>
        <pc:picChg chg="add mod ord">
          <ac:chgData name="Tatheer" userId="ffb50fb347529833" providerId="LiveId" clId="{D11E8886-1D4F-4589-B7BF-FFDF9B02D0DF}" dt="2022-09-29T15:00:24.136" v="787" actId="14100"/>
          <ac:picMkLst>
            <pc:docMk/>
            <pc:sldMk cId="2472850433" sldId="284"/>
            <ac:picMk id="3" creationId="{0096F758-A7E8-9EA2-768A-663E6A043845}"/>
          </ac:picMkLst>
        </pc:picChg>
      </pc:sldChg>
      <pc:sldChg chg="modSp mod">
        <pc:chgData name="Tatheer" userId="ffb50fb347529833" providerId="LiveId" clId="{D11E8886-1D4F-4589-B7BF-FFDF9B02D0DF}" dt="2022-09-29T15:09:36.161" v="1223" actId="20577"/>
        <pc:sldMkLst>
          <pc:docMk/>
          <pc:sldMk cId="1240215690" sldId="286"/>
        </pc:sldMkLst>
        <pc:spChg chg="mod">
          <ac:chgData name="Tatheer" userId="ffb50fb347529833" providerId="LiveId" clId="{D11E8886-1D4F-4589-B7BF-FFDF9B02D0DF}" dt="2022-09-29T15:09:36.161" v="1223" actId="20577"/>
          <ac:spMkLst>
            <pc:docMk/>
            <pc:sldMk cId="1240215690" sldId="286"/>
            <ac:spMk id="14" creationId="{00000000-0000-0000-0000-000000000000}"/>
          </ac:spMkLst>
        </pc:spChg>
      </pc:sldChg>
      <pc:sldChg chg="modSp mod">
        <pc:chgData name="Tatheer" userId="ffb50fb347529833" providerId="LiveId" clId="{D11E8886-1D4F-4589-B7BF-FFDF9B02D0DF}" dt="2022-09-29T15:01:49.298" v="812" actId="27636"/>
        <pc:sldMkLst>
          <pc:docMk/>
          <pc:sldMk cId="866434914" sldId="287"/>
        </pc:sldMkLst>
        <pc:spChg chg="mod">
          <ac:chgData name="Tatheer" userId="ffb50fb347529833" providerId="LiveId" clId="{D11E8886-1D4F-4589-B7BF-FFDF9B02D0DF}" dt="2022-09-29T15:01:49.298" v="812" actId="27636"/>
          <ac:spMkLst>
            <pc:docMk/>
            <pc:sldMk cId="866434914" sldId="287"/>
            <ac:spMk id="14" creationId="{00000000-0000-0000-0000-000000000000}"/>
          </ac:spMkLst>
        </pc:spChg>
      </pc:sldChg>
      <pc:sldChg chg="modSp mod">
        <pc:chgData name="Tatheer" userId="ffb50fb347529833" providerId="LiveId" clId="{D11E8886-1D4F-4589-B7BF-FFDF9B02D0DF}" dt="2022-09-29T15:01:31.162" v="805" actId="255"/>
        <pc:sldMkLst>
          <pc:docMk/>
          <pc:sldMk cId="3251815939" sldId="288"/>
        </pc:sldMkLst>
        <pc:spChg chg="mod">
          <ac:chgData name="Tatheer" userId="ffb50fb347529833" providerId="LiveId" clId="{D11E8886-1D4F-4589-B7BF-FFDF9B02D0DF}" dt="2022-09-29T15:01:31.162" v="805" actId="255"/>
          <ac:spMkLst>
            <pc:docMk/>
            <pc:sldMk cId="3251815939" sldId="288"/>
            <ac:spMk id="14" creationId="{00000000-0000-0000-0000-000000000000}"/>
          </ac:spMkLst>
        </pc:spChg>
      </pc:sldChg>
      <pc:sldChg chg="addSp delSp modSp add mod">
        <pc:chgData name="Tatheer" userId="ffb50fb347529833" providerId="LiveId" clId="{D11E8886-1D4F-4589-B7BF-FFDF9B02D0DF}" dt="2022-09-29T15:03:08.025" v="887" actId="20577"/>
        <pc:sldMkLst>
          <pc:docMk/>
          <pc:sldMk cId="2606544897" sldId="289"/>
        </pc:sldMkLst>
        <pc:spChg chg="mod">
          <ac:chgData name="Tatheer" userId="ffb50fb347529833" providerId="LiveId" clId="{D11E8886-1D4F-4589-B7BF-FFDF9B02D0DF}" dt="2022-09-29T15:03:08.025" v="887" actId="20577"/>
          <ac:spMkLst>
            <pc:docMk/>
            <pc:sldMk cId="2606544897" sldId="289"/>
            <ac:spMk id="14" creationId="{00000000-0000-0000-0000-000000000000}"/>
          </ac:spMkLst>
        </pc:spChg>
        <pc:picChg chg="add del mod">
          <ac:chgData name="Tatheer" userId="ffb50fb347529833" providerId="LiveId" clId="{D11E8886-1D4F-4589-B7BF-FFDF9B02D0DF}" dt="2022-09-29T14:46:29.516" v="291" actId="478"/>
          <ac:picMkLst>
            <pc:docMk/>
            <pc:sldMk cId="2606544897" sldId="289"/>
            <ac:picMk id="3" creationId="{318F4EAC-7735-E20D-DE62-7C2AC74C6CB0}"/>
          </ac:picMkLst>
        </pc:picChg>
        <pc:picChg chg="add mod">
          <ac:chgData name="Tatheer" userId="ffb50fb347529833" providerId="LiveId" clId="{D11E8886-1D4F-4589-B7BF-FFDF9B02D0DF}" dt="2022-09-29T14:46:46.766" v="297" actId="1076"/>
          <ac:picMkLst>
            <pc:docMk/>
            <pc:sldMk cId="2606544897" sldId="289"/>
            <ac:picMk id="5" creationId="{ACAF5A82-012E-AFC7-12CF-354EAC3643AE}"/>
          </ac:picMkLst>
        </pc:picChg>
      </pc:sldChg>
      <pc:sldChg chg="addSp delSp modSp add mod">
        <pc:chgData name="Tatheer" userId="ffb50fb347529833" providerId="LiveId" clId="{D11E8886-1D4F-4589-B7BF-FFDF9B02D0DF}" dt="2022-09-29T15:11:37.509" v="1340" actId="14100"/>
        <pc:sldMkLst>
          <pc:docMk/>
          <pc:sldMk cId="788222970" sldId="290"/>
        </pc:sldMkLst>
        <pc:spChg chg="mod">
          <ac:chgData name="Tatheer" userId="ffb50fb347529833" providerId="LiveId" clId="{D11E8886-1D4F-4589-B7BF-FFDF9B02D0DF}" dt="2022-09-29T15:10:54.165" v="1258" actId="27636"/>
          <ac:spMkLst>
            <pc:docMk/>
            <pc:sldMk cId="788222970" sldId="290"/>
            <ac:spMk id="13" creationId="{00000000-0000-0000-0000-000000000000}"/>
          </ac:spMkLst>
        </pc:spChg>
        <pc:spChg chg="mod">
          <ac:chgData name="Tatheer" userId="ffb50fb347529833" providerId="LiveId" clId="{D11E8886-1D4F-4589-B7BF-FFDF9B02D0DF}" dt="2022-09-29T15:11:28.257" v="1337" actId="207"/>
          <ac:spMkLst>
            <pc:docMk/>
            <pc:sldMk cId="788222970" sldId="290"/>
            <ac:spMk id="14" creationId="{00000000-0000-0000-0000-000000000000}"/>
          </ac:spMkLst>
        </pc:spChg>
        <pc:picChg chg="add mod">
          <ac:chgData name="Tatheer" userId="ffb50fb347529833" providerId="LiveId" clId="{D11E8886-1D4F-4589-B7BF-FFDF9B02D0DF}" dt="2022-09-29T15:11:37.509" v="1340" actId="14100"/>
          <ac:picMkLst>
            <pc:docMk/>
            <pc:sldMk cId="788222970" sldId="290"/>
            <ac:picMk id="3" creationId="{038DB2C5-2445-695A-0EF5-187C3FA30967}"/>
          </ac:picMkLst>
        </pc:picChg>
        <pc:picChg chg="del">
          <ac:chgData name="Tatheer" userId="ffb50fb347529833" providerId="LiveId" clId="{D11E8886-1D4F-4589-B7BF-FFDF9B02D0DF}" dt="2022-09-29T14:47:42.600" v="299" actId="478"/>
          <ac:picMkLst>
            <pc:docMk/>
            <pc:sldMk cId="788222970" sldId="290"/>
            <ac:picMk id="5" creationId="{ACAF5A82-012E-AFC7-12CF-354EAC3643AE}"/>
          </ac:picMkLst>
        </pc:picChg>
      </pc:sldChg>
      <pc:sldChg chg="addSp delSp modSp add mod ord">
        <pc:chgData name="Tatheer" userId="ffb50fb347529833" providerId="LiveId" clId="{D11E8886-1D4F-4589-B7BF-FFDF9B02D0DF}" dt="2022-09-29T15:03:28.117" v="925"/>
        <pc:sldMkLst>
          <pc:docMk/>
          <pc:sldMk cId="1416835862" sldId="291"/>
        </pc:sldMkLst>
        <pc:spChg chg="mod">
          <ac:chgData name="Tatheer" userId="ffb50fb347529833" providerId="LiveId" clId="{D11E8886-1D4F-4589-B7BF-FFDF9B02D0DF}" dt="2022-09-29T15:03:19.980" v="923" actId="20577"/>
          <ac:spMkLst>
            <pc:docMk/>
            <pc:sldMk cId="1416835862" sldId="291"/>
            <ac:spMk id="14" creationId="{00000000-0000-0000-0000-000000000000}"/>
          </ac:spMkLst>
        </pc:spChg>
        <pc:picChg chg="del">
          <ac:chgData name="Tatheer" userId="ffb50fb347529833" providerId="LiveId" clId="{D11E8886-1D4F-4589-B7BF-FFDF9B02D0DF}" dt="2022-09-29T14:49:23.558" v="309" actId="478"/>
          <ac:picMkLst>
            <pc:docMk/>
            <pc:sldMk cId="1416835862" sldId="291"/>
            <ac:picMk id="3" creationId="{038DB2C5-2445-695A-0EF5-187C3FA30967}"/>
          </ac:picMkLst>
        </pc:picChg>
        <pc:picChg chg="add mod">
          <ac:chgData name="Tatheer" userId="ffb50fb347529833" providerId="LiveId" clId="{D11E8886-1D4F-4589-B7BF-FFDF9B02D0DF}" dt="2022-09-29T14:49:51.771" v="358" actId="1076"/>
          <ac:picMkLst>
            <pc:docMk/>
            <pc:sldMk cId="1416835862" sldId="291"/>
            <ac:picMk id="4" creationId="{1E990E01-8E02-60A1-58C8-64F230929AC1}"/>
          </ac:picMkLst>
        </pc:picChg>
      </pc:sldChg>
      <pc:sldChg chg="addSp delSp modSp add mod">
        <pc:chgData name="Tatheer" userId="ffb50fb347529833" providerId="LiveId" clId="{D11E8886-1D4F-4589-B7BF-FFDF9B02D0DF}" dt="2022-09-29T15:08:48.522" v="1111" actId="14100"/>
        <pc:sldMkLst>
          <pc:docMk/>
          <pc:sldMk cId="1983437992" sldId="292"/>
        </pc:sldMkLst>
        <pc:spChg chg="del mod">
          <ac:chgData name="Tatheer" userId="ffb50fb347529833" providerId="LiveId" clId="{D11E8886-1D4F-4589-B7BF-FFDF9B02D0DF}" dt="2022-09-29T15:08:35.448" v="1106" actId="22"/>
          <ac:spMkLst>
            <pc:docMk/>
            <pc:sldMk cId="1983437992" sldId="292"/>
            <ac:spMk id="14" creationId="{00000000-0000-0000-0000-000000000000}"/>
          </ac:spMkLst>
        </pc:spChg>
        <pc:picChg chg="add mod ord">
          <ac:chgData name="Tatheer" userId="ffb50fb347529833" providerId="LiveId" clId="{D11E8886-1D4F-4589-B7BF-FFDF9B02D0DF}" dt="2022-09-29T15:08:48.522" v="1111" actId="14100"/>
          <ac:picMkLst>
            <pc:docMk/>
            <pc:sldMk cId="1983437992" sldId="292"/>
            <ac:picMk id="3" creationId="{AE59A1BB-DC74-8CC2-0211-38178C9CFCB9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3C59C-4E16-4A64-A766-34DB213E11B3}" type="datetimeFigureOut">
              <a:rPr lang="en-US">
                <a:solidFill>
                  <a:schemeClr val="tx2"/>
                </a:solidFill>
              </a:rPr>
              <a:t>9/29/2022</a:t>
            </a:fld>
            <a:endParaRPr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77566-CD65-4859-9FA1-43956DC85B8C}" type="slidenum">
              <a:rPr>
                <a:solidFill>
                  <a:schemeClr val="tx2"/>
                </a:solidFill>
              </a:rPr>
              <a:t>‹#›</a:t>
            </a:fld>
            <a:endParaRPr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95CF31C-F757-429C-A789-86504F04C3BE}" type="datetimeFigureOut">
              <a:rPr lang="en-US"/>
              <a:pPr/>
              <a:t>9/29/2022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2383" y="1498601"/>
            <a:ext cx="7008574" cy="3298825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40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2383" y="4927600"/>
            <a:ext cx="7008574" cy="1244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2277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en-US"/>
              <a:t>9/29/2022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1043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52633" y="274638"/>
            <a:ext cx="1422030" cy="58975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309" y="274638"/>
            <a:ext cx="8532178" cy="589756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en-US"/>
              <a:t>9/29/2022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5071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A30F4-0B4E-4E4B-BC36-C30CD13F4E17}" type="datetimeFigureOut">
              <a:rPr lang="en-US"/>
              <a:t>9/29/2022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6352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589" y="4445000"/>
            <a:ext cx="7008574" cy="1930400"/>
          </a:xfrm>
        </p:spPr>
        <p:txBody>
          <a:bodyPr anchor="t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589" y="3124200"/>
            <a:ext cx="7008574" cy="1296987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6340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1706581" indent="0">
              <a:buNone/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755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9/29/2022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933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137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730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0162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755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9/29/2022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28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9/29/2022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676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9/29/2022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6873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961368" y="0"/>
            <a:ext cx="7922736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21" y="1701800"/>
            <a:ext cx="3351927" cy="28448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21" y="4648200"/>
            <a:ext cx="3351927" cy="17272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9236" y="482600"/>
            <a:ext cx="6805427" cy="5892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en-US"/>
              <a:t>9/29/2022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6807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082258" y="0"/>
            <a:ext cx="802431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7765" y="4800600"/>
            <a:ext cx="7313295" cy="7620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2437765" y="279401"/>
            <a:ext cx="7313295" cy="444817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7765" y="5562600"/>
            <a:ext cx="7313295" cy="812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en-US"/>
              <a:t>9/29/2022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2133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04721" y="0"/>
            <a:ext cx="11579384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309" y="17018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2DD204D1-F9BD-4643-8480-6EA41EB484F1}" type="datetimeFigureOut">
              <a:rPr lang="en-US" smtClean="0"/>
              <a:pPr/>
              <a:t>9/29/2022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04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9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5" r:id="rId8"/>
    <p:sldLayoutId id="2147483676" r:id="rId9"/>
    <p:sldLayoutId id="2147483677" r:id="rId10"/>
    <p:sldLayoutId id="214748367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44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437973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6461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264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7885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Recitation#2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TA: Tatheer Zahra (tzz5184@psu.edu)</a:t>
            </a:r>
          </a:p>
        </p:txBody>
      </p:sp>
    </p:spTree>
    <p:extLst>
      <p:ext uri="{BB962C8B-B14F-4D97-AF65-F5344CB8AC3E}">
        <p14:creationId xmlns:p14="http://schemas.microsoft.com/office/powerpoint/2010/main" val="365034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Practice Problem#2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AE59A1BB-DC74-8CC2-0211-38178C9CFC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0612" y="1752600"/>
            <a:ext cx="6934200" cy="5029200"/>
          </a:xfrm>
        </p:spPr>
      </p:pic>
    </p:spTree>
    <p:extLst>
      <p:ext uri="{BB962C8B-B14F-4D97-AF65-F5344CB8AC3E}">
        <p14:creationId xmlns:p14="http://schemas.microsoft.com/office/powerpoint/2010/main" val="19834379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Prepare for timed test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  <a:latin typeface="Lato" panose="020B0604020202020204" pitchFamily="34" charset="0"/>
              </a:rPr>
              <a:t>Sign into canvas and pull up the recitation page on the </a:t>
            </a:r>
            <a:r>
              <a:rPr lang="en-US" b="1" i="0" u="none" strike="noStrike" dirty="0">
                <a:effectLst/>
                <a:latin typeface="Lato" panose="020B0604020202020204" pitchFamily="34" charset="0"/>
              </a:rPr>
              <a:t>lab computer </a:t>
            </a:r>
            <a:r>
              <a:rPr lang="en-US" b="0" i="0" u="none" strike="noStrike" dirty="0">
                <a:effectLst/>
                <a:latin typeface="Lato" panose="020B0604020202020204" pitchFamily="34" charset="0"/>
              </a:rPr>
              <a:t>​</a:t>
            </a:r>
            <a:r>
              <a:rPr lang="en-US" b="0" i="0" dirty="0">
                <a:effectLst/>
                <a:latin typeface="Lato" panose="020B0604020202020204" pitchFamily="34" charset="0"/>
              </a:rPr>
              <a:t>​</a:t>
            </a:r>
            <a:endParaRPr lang="en-US" b="0" i="0" dirty="0"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  <a:latin typeface="Lato" panose="020B0604020202020204" pitchFamily="34" charset="0"/>
              </a:rPr>
              <a:t>Clear workspace (no notes, no phones, all away)</a:t>
            </a:r>
            <a:r>
              <a:rPr lang="en-US" b="0" i="0" dirty="0">
                <a:effectLst/>
                <a:latin typeface="Lato" panose="020B0604020202020204" pitchFamily="34" charset="0"/>
              </a:rPr>
              <a:t>​</a:t>
            </a:r>
            <a:endParaRPr lang="en-US" b="0" i="0" dirty="0"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  <a:latin typeface="Lato" panose="020B0604020202020204" pitchFamily="34" charset="0"/>
              </a:rPr>
              <a:t>You will hear me call out time warnings. Please manage your time!​</a:t>
            </a:r>
            <a:r>
              <a:rPr lang="en-US" b="0" i="0" dirty="0">
                <a:effectLst/>
                <a:latin typeface="Lato" panose="020B0604020202020204" pitchFamily="34" charset="0"/>
              </a:rPr>
              <a:t>​</a:t>
            </a:r>
            <a:endParaRPr lang="en-US" b="0" i="0" dirty="0"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  <a:latin typeface="Lato" panose="020B0604020202020204" pitchFamily="34" charset="0"/>
              </a:rPr>
              <a:t>Raise your hand if you have any questions ​</a:t>
            </a:r>
            <a:r>
              <a:rPr lang="en-US" b="0" i="0" dirty="0">
                <a:effectLst/>
                <a:latin typeface="Lato" panose="020B0604020202020204" pitchFamily="34" charset="0"/>
              </a:rPr>
              <a:t>​</a:t>
            </a:r>
            <a:endParaRPr lang="en-US" b="0" i="0" dirty="0"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  <a:latin typeface="Lato" panose="020B0604020202020204" pitchFamily="34" charset="0"/>
              </a:rPr>
              <a:t>Remember this timed test only covers material from Modules 5. 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  <a:latin typeface="Lato" panose="020B0604020202020204" pitchFamily="34" charset="0"/>
              </a:rPr>
              <a:t>Can refer to Syllabus “Important” section for prohibited constructs</a:t>
            </a:r>
            <a:r>
              <a:rPr lang="en-US" b="0" i="0" dirty="0">
                <a:effectLst/>
                <a:latin typeface="Lato" panose="020B0604020202020204" pitchFamily="34" charset="0"/>
              </a:rPr>
              <a:t>​</a:t>
            </a:r>
            <a:endParaRPr lang="en-US" b="0" i="0" dirty="0"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  <a:latin typeface="Lato" panose="020B0604020202020204" pitchFamily="34" charset="0"/>
              </a:rPr>
              <a:t>Don’t need comment header or specific file name (only for lab assignments)</a:t>
            </a:r>
            <a:r>
              <a:rPr lang="en-US" b="0" i="0" dirty="0">
                <a:effectLst/>
                <a:latin typeface="Lato" panose="020B0604020202020204" pitchFamily="34" charset="0"/>
              </a:rPr>
              <a:t>​</a:t>
            </a:r>
            <a:endParaRPr lang="en-US" b="0" i="0" dirty="0"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effectLst/>
                <a:latin typeface="Lato" panose="020B0604020202020204" pitchFamily="34" charset="0"/>
              </a:rPr>
              <a:t>When you are done, take a picture of your submission page and sign out with the LA at the front.</a:t>
            </a:r>
            <a:r>
              <a:rPr lang="en-US" b="0" i="0" u="none" strike="noStrike" dirty="0">
                <a:effectLst/>
                <a:latin typeface="Lato" panose="020B0604020202020204" pitchFamily="34" charset="0"/>
              </a:rPr>
              <a:t> </a:t>
            </a:r>
            <a:endParaRPr lang="en-US" b="0" i="0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6434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Timed Test 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dirty="0">
                <a:latin typeface="Lato" panose="020B0604020202020204" pitchFamily="34" charset="0"/>
              </a:rPr>
              <a:t>Time test will be due in </a:t>
            </a:r>
            <a:r>
              <a:rPr lang="en-US" b="1" dirty="0">
                <a:solidFill>
                  <a:srgbClr val="FF0000"/>
                </a:solidFill>
                <a:latin typeface="Lato" panose="020B0604020202020204" pitchFamily="34" charset="0"/>
              </a:rPr>
              <a:t>30 minutes</a:t>
            </a:r>
            <a:r>
              <a:rPr lang="en-US" b="0" i="0" u="none" strike="noStrike" dirty="0">
                <a:effectLst/>
                <a:latin typeface="Lato" panose="020B0604020202020204" pitchFamily="34" charset="0"/>
              </a:rPr>
              <a:t>​</a:t>
            </a:r>
            <a:r>
              <a:rPr lang="en-US" b="0" i="0" dirty="0">
                <a:effectLst/>
                <a:latin typeface="Lato" panose="020B0604020202020204" pitchFamily="34" charset="0"/>
              </a:rPr>
              <a:t>​. You should mark your attendance after </a:t>
            </a:r>
            <a:r>
              <a:rPr lang="en-US" dirty="0">
                <a:latin typeface="Lato" panose="020B0604020202020204" pitchFamily="34" charset="0"/>
              </a:rPr>
              <a:t>30</a:t>
            </a:r>
            <a:r>
              <a:rPr lang="en-US" b="0" i="0" dirty="0">
                <a:effectLst/>
                <a:latin typeface="Lato" panose="020B0604020202020204" pitchFamily="34" charset="0"/>
              </a:rPr>
              <a:t> minutes to be considered for grading. 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ial" panose="020B0604020202020204" pitchFamily="34" charset="0"/>
              </a:rPr>
              <a:t>Read the instructions carefully. 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</a:rPr>
              <a:t>If you have a question, raise your hands. 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Password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</a:rPr>
              <a:t>: </a:t>
            </a:r>
            <a:r>
              <a:rPr lang="en-US" sz="4000" b="1" i="0" dirty="0" err="1">
                <a:solidFill>
                  <a:srgbClr val="FF0000"/>
                </a:solidFill>
                <a:effectLst/>
                <a:latin typeface="Lato Extended"/>
              </a:rPr>
              <a:t>alwaysPOsITiVe</a:t>
            </a:r>
            <a:r>
              <a:rPr lang="en-US" sz="4000" b="1" i="0" dirty="0">
                <a:solidFill>
                  <a:srgbClr val="FF0000"/>
                </a:solidFill>
                <a:effectLst/>
                <a:latin typeface="Lato Extended"/>
              </a:rPr>
              <a:t>+</a:t>
            </a:r>
            <a:endParaRPr lang="en-US" sz="4000" b="1" i="0" dirty="0"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1815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Important Announcements 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Grades for L.5 have been uploaded.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L.6 and A.1 is due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Friday.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Submissions after 5 will have a 10% deduction.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Please check Canvas for announcements from Dan Kahn.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Invalid Teams for A.1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1182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Feedback from L.5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Usage of built-in functions. </a:t>
            </a:r>
          </a:p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your files correctly and include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well.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Nested constructs (loop within loop). 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Changing the original list.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 the instructions from the lab description. </a:t>
            </a:r>
          </a:p>
        </p:txBody>
      </p:sp>
    </p:spTree>
    <p:extLst>
      <p:ext uri="{BB962C8B-B14F-4D97-AF65-F5344CB8AC3E}">
        <p14:creationId xmlns:p14="http://schemas.microsoft.com/office/powerpoint/2010/main" val="4054308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Feedback from L.5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Copying the original list – incorrect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AF5A82-012E-AFC7-12CF-354EAC3643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0612" y="2209800"/>
            <a:ext cx="6456704" cy="4399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5448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Feedback from L.5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Copying the original list - correct way: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990E01-8E02-60A1-58C8-64F230929A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0212" y="2209800"/>
            <a:ext cx="548640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8358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6858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Feedback from L.5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17309" y="762000"/>
            <a:ext cx="10157354" cy="54102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Changing the original list – incorrect if we ask you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not modify it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Correct way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we ask you to modify or change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original list.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8DB2C5-2445-695A-0EF5-187C3FA309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2012" y="1676400"/>
            <a:ext cx="7239000" cy="488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2229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 on Module 2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recursion?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function calling itself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 in recursion: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Recursive call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 case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Dividing your problems into subproblems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stack and LIFO?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happens when stack gets full?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 overflow </a:t>
            </a:r>
          </a:p>
        </p:txBody>
      </p:sp>
    </p:spTree>
    <p:extLst>
      <p:ext uri="{BB962C8B-B14F-4D97-AF65-F5344CB8AC3E}">
        <p14:creationId xmlns:p14="http://schemas.microsoft.com/office/powerpoint/2010/main" val="4112261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Practice Problem#1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0096F758-A7E8-9EA2-768A-663E6A0438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8212" y="1676400"/>
            <a:ext cx="7239000" cy="4800600"/>
          </a:xfrm>
        </p:spPr>
      </p:pic>
    </p:spTree>
    <p:extLst>
      <p:ext uri="{BB962C8B-B14F-4D97-AF65-F5344CB8AC3E}">
        <p14:creationId xmlns:p14="http://schemas.microsoft.com/office/powerpoint/2010/main" val="2472850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Practice Problem#2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a function called factorial that takes a number n and finds the factorial of it. </a:t>
            </a:r>
          </a:p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Formula for factorial: </a:t>
            </a:r>
          </a:p>
          <a:p>
            <a:pPr lvl="1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 = num*(num-1)*(num-2)*(num-3)………1</a:t>
            </a:r>
          </a:p>
        </p:txBody>
      </p:sp>
    </p:spTree>
    <p:extLst>
      <p:ext uri="{BB962C8B-B14F-4D97-AF65-F5344CB8AC3E}">
        <p14:creationId xmlns:p14="http://schemas.microsoft.com/office/powerpoint/2010/main" val="1240215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ooks 16x9">
  <a:themeElements>
    <a:clrScheme name="Books_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787940.potx" id="{9A4E33EC-D715-440E-9062-8AFA4CC9E341}" vid="{0DFBCB81-4ACA-49F1-BA1C-2B43B27F1FC4}"/>
    </a:ext>
  </a:extLst>
</a:theme>
</file>

<file path=ppt/theme/theme2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 bookstack presentation (widescreen)</Template>
  <TotalTime>72</TotalTime>
  <Words>405</Words>
  <Application>Microsoft Office PowerPoint</Application>
  <PresentationFormat>Custom</PresentationFormat>
  <Paragraphs>50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Century Gothic</vt:lpstr>
      <vt:lpstr>Lato</vt:lpstr>
      <vt:lpstr>Lato Extended</vt:lpstr>
      <vt:lpstr>Times New Roman</vt:lpstr>
      <vt:lpstr>Books 16x9</vt:lpstr>
      <vt:lpstr>Recitation#2</vt:lpstr>
      <vt:lpstr>Important Announcements </vt:lpstr>
      <vt:lpstr>Feedback from L.5</vt:lpstr>
      <vt:lpstr>Feedback from L.5</vt:lpstr>
      <vt:lpstr>Feedback from L.5</vt:lpstr>
      <vt:lpstr>Feedback from L.5</vt:lpstr>
      <vt:lpstr>Review on Module 2</vt:lpstr>
      <vt:lpstr>Practice Problem#1</vt:lpstr>
      <vt:lpstr>Practice Problem#2</vt:lpstr>
      <vt:lpstr>Practice Problem#2</vt:lpstr>
      <vt:lpstr>Prepare for timed test</vt:lpstr>
      <vt:lpstr>Timed Test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Recitation#2</dc:title>
  <dc:creator>Tatheer</dc:creator>
  <cp:lastModifiedBy>Tatheer</cp:lastModifiedBy>
  <cp:revision>7</cp:revision>
  <dcterms:created xsi:type="dcterms:W3CDTF">2022-08-31T22:31:32Z</dcterms:created>
  <dcterms:modified xsi:type="dcterms:W3CDTF">2022-09-29T15:12:04Z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