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76" r:id="rId3"/>
    <p:sldId id="283" r:id="rId4"/>
    <p:sldId id="292" r:id="rId5"/>
    <p:sldId id="287" r:id="rId6"/>
    <p:sldId id="28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0" d="100"/>
          <a:sy n="80" d="100"/>
        </p:scale>
        <p:origin x="58" y="1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eer" userId="ffb50fb347529833" providerId="LiveId" clId="{75B8B535-7516-43E8-84C9-2116146148D5}"/>
    <pc:docChg chg="custSel delSld modSld">
      <pc:chgData name="Tatheer" userId="ffb50fb347529833" providerId="LiveId" clId="{75B8B535-7516-43E8-84C9-2116146148D5}" dt="2022-10-06T15:35:22.137" v="353" actId="14100"/>
      <pc:docMkLst>
        <pc:docMk/>
      </pc:docMkLst>
      <pc:sldChg chg="modSp mod">
        <pc:chgData name="Tatheer" userId="ffb50fb347529833" providerId="LiveId" clId="{75B8B535-7516-43E8-84C9-2116146148D5}" dt="2022-10-06T03:23:43.673" v="1" actId="20577"/>
        <pc:sldMkLst>
          <pc:docMk/>
          <pc:sldMk cId="3650340329" sldId="264"/>
        </pc:sldMkLst>
        <pc:spChg chg="mod">
          <ac:chgData name="Tatheer" userId="ffb50fb347529833" providerId="LiveId" clId="{75B8B535-7516-43E8-84C9-2116146148D5}" dt="2022-10-06T03:23:43.673" v="1" actId="20577"/>
          <ac:spMkLst>
            <pc:docMk/>
            <pc:sldMk cId="3650340329" sldId="264"/>
            <ac:spMk id="2" creationId="{00000000-0000-0000-0000-000000000000}"/>
          </ac:spMkLst>
        </pc:spChg>
      </pc:sldChg>
      <pc:sldChg chg="modSp mod">
        <pc:chgData name="Tatheer" userId="ffb50fb347529833" providerId="LiveId" clId="{75B8B535-7516-43E8-84C9-2116146148D5}" dt="2022-10-06T04:34:30.986" v="322" actId="207"/>
        <pc:sldMkLst>
          <pc:docMk/>
          <pc:sldMk cId="711182959" sldId="276"/>
        </pc:sldMkLst>
        <pc:spChg chg="mod">
          <ac:chgData name="Tatheer" userId="ffb50fb347529833" providerId="LiveId" clId="{75B8B535-7516-43E8-84C9-2116146148D5}" dt="2022-10-06T04:34:30.986" v="322" actId="207"/>
          <ac:spMkLst>
            <pc:docMk/>
            <pc:sldMk cId="711182959" sldId="276"/>
            <ac:spMk id="14" creationId="{00000000-0000-0000-0000-000000000000}"/>
          </ac:spMkLst>
        </pc:spChg>
      </pc:sldChg>
      <pc:sldChg chg="modSp del mod">
        <pc:chgData name="Tatheer" userId="ffb50fb347529833" providerId="LiveId" clId="{75B8B535-7516-43E8-84C9-2116146148D5}" dt="2022-10-06T03:24:50.464" v="184" actId="47"/>
        <pc:sldMkLst>
          <pc:docMk/>
          <pc:sldMk cId="4054308878" sldId="282"/>
        </pc:sldMkLst>
        <pc:spChg chg="mod">
          <ac:chgData name="Tatheer" userId="ffb50fb347529833" providerId="LiveId" clId="{75B8B535-7516-43E8-84C9-2116146148D5}" dt="2022-10-06T03:24:44.125" v="183" actId="20577"/>
          <ac:spMkLst>
            <pc:docMk/>
            <pc:sldMk cId="4054308878" sldId="282"/>
            <ac:spMk id="13" creationId="{00000000-0000-0000-0000-000000000000}"/>
          </ac:spMkLst>
        </pc:spChg>
      </pc:sldChg>
      <pc:sldChg chg="addSp modSp mod">
        <pc:chgData name="Tatheer" userId="ffb50fb347529833" providerId="LiveId" clId="{75B8B535-7516-43E8-84C9-2116146148D5}" dt="2022-10-06T04:30:15.395" v="284" actId="1076"/>
        <pc:sldMkLst>
          <pc:docMk/>
          <pc:sldMk cId="4112261160" sldId="283"/>
        </pc:sldMkLst>
        <pc:spChg chg="mod">
          <ac:chgData name="Tatheer" userId="ffb50fb347529833" providerId="LiveId" clId="{75B8B535-7516-43E8-84C9-2116146148D5}" dt="2022-10-06T04:21:26.421" v="208" actId="20577"/>
          <ac:spMkLst>
            <pc:docMk/>
            <pc:sldMk cId="4112261160" sldId="283"/>
            <ac:spMk id="13" creationId="{00000000-0000-0000-0000-000000000000}"/>
          </ac:spMkLst>
        </pc:spChg>
        <pc:spChg chg="mod">
          <ac:chgData name="Tatheer" userId="ffb50fb347529833" providerId="LiveId" clId="{75B8B535-7516-43E8-84C9-2116146148D5}" dt="2022-10-06T04:22:37.471" v="280" actId="5793"/>
          <ac:spMkLst>
            <pc:docMk/>
            <pc:sldMk cId="4112261160" sldId="283"/>
            <ac:spMk id="14" creationId="{00000000-0000-0000-0000-000000000000}"/>
          </ac:spMkLst>
        </pc:spChg>
        <pc:picChg chg="add mod">
          <ac:chgData name="Tatheer" userId="ffb50fb347529833" providerId="LiveId" clId="{75B8B535-7516-43E8-84C9-2116146148D5}" dt="2022-10-06T04:30:15.395" v="284" actId="1076"/>
          <ac:picMkLst>
            <pc:docMk/>
            <pc:sldMk cId="4112261160" sldId="283"/>
            <ac:picMk id="3" creationId="{F8FEBEDF-4EA4-C79B-D073-EC2F5B13BDC3}"/>
          </ac:picMkLst>
        </pc:picChg>
      </pc:sldChg>
      <pc:sldChg chg="del">
        <pc:chgData name="Tatheer" userId="ffb50fb347529833" providerId="LiveId" clId="{75B8B535-7516-43E8-84C9-2116146148D5}" dt="2022-10-06T04:31:10.850" v="321" actId="47"/>
        <pc:sldMkLst>
          <pc:docMk/>
          <pc:sldMk cId="2472850433" sldId="284"/>
        </pc:sldMkLst>
      </pc:sldChg>
      <pc:sldChg chg="del">
        <pc:chgData name="Tatheer" userId="ffb50fb347529833" providerId="LiveId" clId="{75B8B535-7516-43E8-84C9-2116146148D5}" dt="2022-10-06T04:30:19.540" v="285" actId="47"/>
        <pc:sldMkLst>
          <pc:docMk/>
          <pc:sldMk cId="1240215690" sldId="286"/>
        </pc:sldMkLst>
      </pc:sldChg>
      <pc:sldChg chg="modSp mod">
        <pc:chgData name="Tatheer" userId="ffb50fb347529833" providerId="LiveId" clId="{75B8B535-7516-43E8-84C9-2116146148D5}" dt="2022-10-06T04:21:15.253" v="206" actId="20577"/>
        <pc:sldMkLst>
          <pc:docMk/>
          <pc:sldMk cId="866434914" sldId="287"/>
        </pc:sldMkLst>
        <pc:spChg chg="mod">
          <ac:chgData name="Tatheer" userId="ffb50fb347529833" providerId="LiveId" clId="{75B8B535-7516-43E8-84C9-2116146148D5}" dt="2022-10-06T04:21:15.253" v="206" actId="20577"/>
          <ac:spMkLst>
            <pc:docMk/>
            <pc:sldMk cId="866434914" sldId="287"/>
            <ac:spMk id="14" creationId="{00000000-0000-0000-0000-000000000000}"/>
          </ac:spMkLst>
        </pc:spChg>
      </pc:sldChg>
      <pc:sldChg chg="modSp mod">
        <pc:chgData name="Tatheer" userId="ffb50fb347529833" providerId="LiveId" clId="{75B8B535-7516-43E8-84C9-2116146148D5}" dt="2022-10-06T04:21:07.101" v="193" actId="255"/>
        <pc:sldMkLst>
          <pc:docMk/>
          <pc:sldMk cId="3251815939" sldId="288"/>
        </pc:sldMkLst>
        <pc:spChg chg="mod">
          <ac:chgData name="Tatheer" userId="ffb50fb347529833" providerId="LiveId" clId="{75B8B535-7516-43E8-84C9-2116146148D5}" dt="2022-10-06T04:21:07.101" v="193" actId="255"/>
          <ac:spMkLst>
            <pc:docMk/>
            <pc:sldMk cId="3251815939" sldId="288"/>
            <ac:spMk id="14" creationId="{00000000-0000-0000-0000-000000000000}"/>
          </ac:spMkLst>
        </pc:spChg>
      </pc:sldChg>
      <pc:sldChg chg="del">
        <pc:chgData name="Tatheer" userId="ffb50fb347529833" providerId="LiveId" clId="{75B8B535-7516-43E8-84C9-2116146148D5}" dt="2022-10-06T03:24:52.271" v="185" actId="47"/>
        <pc:sldMkLst>
          <pc:docMk/>
          <pc:sldMk cId="2606544897" sldId="289"/>
        </pc:sldMkLst>
      </pc:sldChg>
      <pc:sldChg chg="del">
        <pc:chgData name="Tatheer" userId="ffb50fb347529833" providerId="LiveId" clId="{75B8B535-7516-43E8-84C9-2116146148D5}" dt="2022-10-06T03:24:55.972" v="187" actId="47"/>
        <pc:sldMkLst>
          <pc:docMk/>
          <pc:sldMk cId="788222970" sldId="290"/>
        </pc:sldMkLst>
      </pc:sldChg>
      <pc:sldChg chg="del">
        <pc:chgData name="Tatheer" userId="ffb50fb347529833" providerId="LiveId" clId="{75B8B535-7516-43E8-84C9-2116146148D5}" dt="2022-10-06T03:24:54.182" v="186" actId="47"/>
        <pc:sldMkLst>
          <pc:docMk/>
          <pc:sldMk cId="1416835862" sldId="291"/>
        </pc:sldMkLst>
      </pc:sldChg>
      <pc:sldChg chg="addSp delSp modSp mod">
        <pc:chgData name="Tatheer" userId="ffb50fb347529833" providerId="LiveId" clId="{75B8B535-7516-43E8-84C9-2116146148D5}" dt="2022-10-06T15:35:22.137" v="353" actId="14100"/>
        <pc:sldMkLst>
          <pc:docMk/>
          <pc:sldMk cId="1983437992" sldId="292"/>
        </pc:sldMkLst>
        <pc:spChg chg="add del mod">
          <ac:chgData name="Tatheer" userId="ffb50fb347529833" providerId="LiveId" clId="{75B8B535-7516-43E8-84C9-2116146148D5}" dt="2022-10-06T04:30:43.310" v="309" actId="478"/>
          <ac:spMkLst>
            <pc:docMk/>
            <pc:sldMk cId="1983437992" sldId="292"/>
            <ac:spMk id="4" creationId="{43A0BE32-8E72-500D-A826-FB306ED21255}"/>
          </ac:spMkLst>
        </pc:spChg>
        <pc:spChg chg="mod">
          <ac:chgData name="Tatheer" userId="ffb50fb347529833" providerId="LiveId" clId="{75B8B535-7516-43E8-84C9-2116146148D5}" dt="2022-10-06T15:35:04.227" v="345" actId="20577"/>
          <ac:spMkLst>
            <pc:docMk/>
            <pc:sldMk cId="1983437992" sldId="292"/>
            <ac:spMk id="13" creationId="{00000000-0000-0000-0000-000000000000}"/>
          </ac:spMkLst>
        </pc:spChg>
        <pc:picChg chg="add mod">
          <ac:chgData name="Tatheer" userId="ffb50fb347529833" providerId="LiveId" clId="{75B8B535-7516-43E8-84C9-2116146148D5}" dt="2022-10-06T15:35:22.137" v="353" actId="14100"/>
          <ac:picMkLst>
            <pc:docMk/>
            <pc:sldMk cId="1983437992" sldId="292"/>
            <ac:picMk id="3" creationId="{06758CBF-F090-5C0B-1B05-805E6E89EF4D}"/>
          </ac:picMkLst>
        </pc:picChg>
        <pc:picChg chg="del">
          <ac:chgData name="Tatheer" userId="ffb50fb347529833" providerId="LiveId" clId="{75B8B535-7516-43E8-84C9-2116146148D5}" dt="2022-10-06T04:30:22.620" v="286" actId="478"/>
          <ac:picMkLst>
            <pc:docMk/>
            <pc:sldMk cId="1983437992" sldId="292"/>
            <ac:picMk id="3" creationId="{AE59A1BB-DC74-8CC2-0211-38178C9CFC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10/6/2022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10/6/2022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Recitation#7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Tatheer Zahra (tzz5184@psu.edu)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for L.6, A.1 have been uploaded.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L.7 is due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Friday.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 after 5 will have a 10% deduction.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Canvas for announcements from Dan Kahn. We have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week. Details in his announcement.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Deadlines to submit team members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Friday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Module 7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backtracking?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calling itself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traverse this tree? 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EBEDF-4EA4-C79B-D073-EC2F5B13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24" y="3276600"/>
            <a:ext cx="5852376" cy="27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L.6 – Recap of recursion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58CBF-F090-5C0B-1B05-805E6E89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676400"/>
            <a:ext cx="685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timed test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Sign into canvas and pull up the recitation page on the </a:t>
            </a: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lab computer 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Clear workspace (no notes, no phones, all away)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You will hear me call out time warnings. Please manage your time!​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Raise your hand if you have any questions 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Remember this timed test only covers material from </a:t>
            </a:r>
            <a:r>
              <a:rPr lang="en-US" dirty="0">
                <a:latin typeface="Lato" panose="020B0604020202020204" pitchFamily="34" charset="0"/>
              </a:rPr>
              <a:t>A.1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Can refer to Syllabus “Important” section for prohibited constructs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Don’t need comment header or specific file name (only for lab assignments)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When you are done, take a picture of your submission page and sign out with the LA at the front.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Test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pitchFamily="34" charset="0"/>
              </a:rPr>
              <a:t>Time test will be due in </a:t>
            </a:r>
            <a:r>
              <a:rPr lang="en-US" b="1" dirty="0">
                <a:solidFill>
                  <a:srgbClr val="FF0000"/>
                </a:solidFill>
                <a:latin typeface="Lato" panose="020B0604020202020204" pitchFamily="34" charset="0"/>
              </a:rPr>
              <a:t>30 minutes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​. You should mark your attendance after </a:t>
            </a:r>
            <a:r>
              <a:rPr lang="en-US" dirty="0">
                <a:latin typeface="Lato" panose="020B0604020202020204" pitchFamily="34" charset="0"/>
              </a:rPr>
              <a:t>30</a:t>
            </a:r>
            <a:r>
              <a:rPr lang="en-US" b="0" i="0" dirty="0">
                <a:effectLst/>
                <a:latin typeface="Lato" panose="020B0604020202020204" pitchFamily="34" charset="0"/>
              </a:rPr>
              <a:t> minutes to be considered for grading.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Read the instructions carefully.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If you have a question, raise your hands.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sz="5000" b="1" i="0" dirty="0" err="1">
                <a:solidFill>
                  <a:srgbClr val="FF0000"/>
                </a:solidFill>
                <a:effectLst/>
                <a:latin typeface="Lato Extended"/>
              </a:rPr>
              <a:t>whyIsItRaining</a:t>
            </a:r>
            <a:endParaRPr lang="en-US" sz="5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143</TotalTime>
  <Words>262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Lato</vt:lpstr>
      <vt:lpstr>Lato Extended</vt:lpstr>
      <vt:lpstr>Times New Roman</vt:lpstr>
      <vt:lpstr>Books 16x9</vt:lpstr>
      <vt:lpstr>Recitation#7</vt:lpstr>
      <vt:lpstr>Important Announcements </vt:lpstr>
      <vt:lpstr>Review on Module 7</vt:lpstr>
      <vt:lpstr>L.6 – Recap of recursion  </vt:lpstr>
      <vt:lpstr>Prepare for timed test</vt:lpstr>
      <vt:lpstr>Timed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Recitation#2</dc:title>
  <dc:creator>Tatheer</dc:creator>
  <cp:lastModifiedBy>Tatheer</cp:lastModifiedBy>
  <cp:revision>8</cp:revision>
  <dcterms:created xsi:type="dcterms:W3CDTF">2022-08-31T22:31:32Z</dcterms:created>
  <dcterms:modified xsi:type="dcterms:W3CDTF">2022-10-06T15:35:22Z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