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93" r:id="rId4"/>
    <p:sldId id="287" r:id="rId5"/>
    <p:sldId id="28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8C6635B5-F94A-4B38-817E-CBAD229479D6}"/>
    <pc:docChg chg="custSel addSld delSld modSld">
      <pc:chgData name="Tatheer" userId="ffb50fb347529833" providerId="LiveId" clId="{8C6635B5-F94A-4B38-817E-CBAD229479D6}" dt="2022-10-19T22:10:12.349" v="585" actId="20577"/>
      <pc:docMkLst>
        <pc:docMk/>
      </pc:docMkLst>
      <pc:sldChg chg="modSp mod">
        <pc:chgData name="Tatheer" userId="ffb50fb347529833" providerId="LiveId" clId="{8C6635B5-F94A-4B38-817E-CBAD229479D6}" dt="2022-10-19T22:09:45.317" v="552" actId="20577"/>
        <pc:sldMkLst>
          <pc:docMk/>
          <pc:sldMk cId="3650340329" sldId="264"/>
        </pc:sldMkLst>
        <pc:spChg chg="mod">
          <ac:chgData name="Tatheer" userId="ffb50fb347529833" providerId="LiveId" clId="{8C6635B5-F94A-4B38-817E-CBAD229479D6}" dt="2022-10-19T22:09:45.317" v="552" actId="20577"/>
          <ac:spMkLst>
            <pc:docMk/>
            <pc:sldMk cId="3650340329" sldId="264"/>
            <ac:spMk id="2" creationId="{00000000-0000-0000-0000-000000000000}"/>
          </ac:spMkLst>
        </pc:spChg>
      </pc:sldChg>
      <pc:sldChg chg="modSp mod">
        <pc:chgData name="Tatheer" userId="ffb50fb347529833" providerId="LiveId" clId="{8C6635B5-F94A-4B38-817E-CBAD229479D6}" dt="2022-10-19T22:10:12.349" v="585" actId="20577"/>
        <pc:sldMkLst>
          <pc:docMk/>
          <pc:sldMk cId="711182959" sldId="276"/>
        </pc:sldMkLst>
        <pc:spChg chg="mod">
          <ac:chgData name="Tatheer" userId="ffb50fb347529833" providerId="LiveId" clId="{8C6635B5-F94A-4B38-817E-CBAD229479D6}" dt="2022-10-19T22:10:12.349" v="585" actId="20577"/>
          <ac:spMkLst>
            <pc:docMk/>
            <pc:sldMk cId="711182959" sldId="276"/>
            <ac:spMk id="14" creationId="{00000000-0000-0000-0000-000000000000}"/>
          </ac:spMkLst>
        </pc:spChg>
      </pc:sldChg>
      <pc:sldChg chg="del">
        <pc:chgData name="Tatheer" userId="ffb50fb347529833" providerId="LiveId" clId="{8C6635B5-F94A-4B38-817E-CBAD229479D6}" dt="2022-10-10T04:19:43.125" v="21" actId="47"/>
        <pc:sldMkLst>
          <pc:docMk/>
          <pc:sldMk cId="4112261160" sldId="283"/>
        </pc:sldMkLst>
      </pc:sldChg>
      <pc:sldChg chg="modSp mod">
        <pc:chgData name="Tatheer" userId="ffb50fb347529833" providerId="LiveId" clId="{8C6635B5-F94A-4B38-817E-CBAD229479D6}" dt="2022-10-13T14:45:00.304" v="550" actId="20577"/>
        <pc:sldMkLst>
          <pc:docMk/>
          <pc:sldMk cId="866434914" sldId="287"/>
        </pc:sldMkLst>
        <pc:spChg chg="mod">
          <ac:chgData name="Tatheer" userId="ffb50fb347529833" providerId="LiveId" clId="{8C6635B5-F94A-4B38-817E-CBAD229479D6}" dt="2022-10-10T04:23:06.679" v="371" actId="20577"/>
          <ac:spMkLst>
            <pc:docMk/>
            <pc:sldMk cId="866434914" sldId="287"/>
            <ac:spMk id="13" creationId="{00000000-0000-0000-0000-000000000000}"/>
          </ac:spMkLst>
        </pc:spChg>
        <pc:spChg chg="mod">
          <ac:chgData name="Tatheer" userId="ffb50fb347529833" providerId="LiveId" clId="{8C6635B5-F94A-4B38-817E-CBAD229479D6}" dt="2022-10-13T14:45:00.304" v="550" actId="20577"/>
          <ac:spMkLst>
            <pc:docMk/>
            <pc:sldMk cId="866434914" sldId="287"/>
            <ac:spMk id="14" creationId="{00000000-0000-0000-0000-000000000000}"/>
          </ac:spMkLst>
        </pc:spChg>
      </pc:sldChg>
      <pc:sldChg chg="modSp mod">
        <pc:chgData name="Tatheer" userId="ffb50fb347529833" providerId="LiveId" clId="{8C6635B5-F94A-4B38-817E-CBAD229479D6}" dt="2022-10-13T14:44:14.194" v="436" actId="207"/>
        <pc:sldMkLst>
          <pc:docMk/>
          <pc:sldMk cId="3251815939" sldId="288"/>
        </pc:sldMkLst>
        <pc:spChg chg="mod">
          <ac:chgData name="Tatheer" userId="ffb50fb347529833" providerId="LiveId" clId="{8C6635B5-F94A-4B38-817E-CBAD229479D6}" dt="2022-10-13T14:43:44.887" v="405" actId="20577"/>
          <ac:spMkLst>
            <pc:docMk/>
            <pc:sldMk cId="3251815939" sldId="288"/>
            <ac:spMk id="13" creationId="{00000000-0000-0000-0000-000000000000}"/>
          </ac:spMkLst>
        </pc:spChg>
        <pc:spChg chg="mod">
          <ac:chgData name="Tatheer" userId="ffb50fb347529833" providerId="LiveId" clId="{8C6635B5-F94A-4B38-817E-CBAD229479D6}" dt="2022-10-13T14:44:14.194" v="436" actId="207"/>
          <ac:spMkLst>
            <pc:docMk/>
            <pc:sldMk cId="3251815939" sldId="288"/>
            <ac:spMk id="14" creationId="{00000000-0000-0000-0000-000000000000}"/>
          </ac:spMkLst>
        </pc:spChg>
      </pc:sldChg>
      <pc:sldChg chg="del">
        <pc:chgData name="Tatheer" userId="ffb50fb347529833" providerId="LiveId" clId="{8C6635B5-F94A-4B38-817E-CBAD229479D6}" dt="2022-10-10T04:22:58.591" v="349" actId="47"/>
        <pc:sldMkLst>
          <pc:docMk/>
          <pc:sldMk cId="1983437992" sldId="292"/>
        </pc:sldMkLst>
      </pc:sldChg>
      <pc:sldChg chg="modSp add mod">
        <pc:chgData name="Tatheer" userId="ffb50fb347529833" providerId="LiveId" clId="{8C6635B5-F94A-4B38-817E-CBAD229479D6}" dt="2022-10-10T04:22:55.679" v="348" actId="5793"/>
        <pc:sldMkLst>
          <pc:docMk/>
          <pc:sldMk cId="3347964192" sldId="293"/>
        </pc:sldMkLst>
        <pc:spChg chg="mod">
          <ac:chgData name="Tatheer" userId="ffb50fb347529833" providerId="LiveId" clId="{8C6635B5-F94A-4B38-817E-CBAD229479D6}" dt="2022-10-10T04:20:55.921" v="91" actId="20577"/>
          <ac:spMkLst>
            <pc:docMk/>
            <pc:sldMk cId="3347964192" sldId="293"/>
            <ac:spMk id="13" creationId="{00000000-0000-0000-0000-000000000000}"/>
          </ac:spMkLst>
        </pc:spChg>
        <pc:spChg chg="mod">
          <ac:chgData name="Tatheer" userId="ffb50fb347529833" providerId="LiveId" clId="{8C6635B5-F94A-4B38-817E-CBAD229479D6}" dt="2022-10-10T04:22:55.679" v="348" actId="5793"/>
          <ac:spMkLst>
            <pc:docMk/>
            <pc:sldMk cId="3347964192" sldId="293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10/19/2022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10/19/2022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L.9, A.2, T.6 and Q.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L.8 and A.2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coding values in T.6 because of which 90% people couldn’t pass test cases.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in T.6.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T.7 had three parts. A lot of people had incomplete assignments.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quiz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The quiz is 50 mins, and you can only answer a question once. You can’t go back to the questions.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Quiz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50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</a:t>
            </a:r>
            <a:r>
              <a:rPr lang="en-US" dirty="0">
                <a:latin typeface="Lato" panose="020B0604020202020204" pitchFamily="34" charset="0"/>
              </a:rPr>
              <a:t>30</a:t>
            </a:r>
            <a:r>
              <a:rPr lang="en-US" b="0" i="0" dirty="0">
                <a:effectLst/>
                <a:latin typeface="Lato" panose="020B0604020202020204" pitchFamily="34" charset="0"/>
              </a:rPr>
              <a:t>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Lato Extended"/>
              </a:rPr>
              <a:t>newDaynewMiStaKe</a:t>
            </a:r>
            <a:endParaRPr lang="en-US" sz="5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149</TotalTime>
  <Words>250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Lato</vt:lpstr>
      <vt:lpstr>Lato Extended</vt:lpstr>
      <vt:lpstr>Times New Roman</vt:lpstr>
      <vt:lpstr>Books 16x9</vt:lpstr>
      <vt:lpstr>Recitation#9</vt:lpstr>
      <vt:lpstr>Important Announcements </vt:lpstr>
      <vt:lpstr>Feedback </vt:lpstr>
      <vt:lpstr>Prepare for quiz</vt:lpstr>
      <vt:lpstr>Quiz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9</cp:revision>
  <dcterms:created xsi:type="dcterms:W3CDTF">2022-08-31T22:31:32Z</dcterms:created>
  <dcterms:modified xsi:type="dcterms:W3CDTF">2022-10-19T22:10:14Z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