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76" r:id="rId3"/>
    <p:sldId id="293" r:id="rId4"/>
    <p:sldId id="294" r:id="rId5"/>
    <p:sldId id="295" r:id="rId6"/>
    <p:sldId id="287" r:id="rId7"/>
    <p:sldId id="28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heer" userId="ffb50fb347529833" providerId="LiveId" clId="{76A081AC-EB29-48E3-8813-16A9FB3CD1CB}"/>
    <pc:docChg chg="undo redo custSel addSld modSld">
      <pc:chgData name="Tatheer" userId="ffb50fb347529833" providerId="LiveId" clId="{76A081AC-EB29-48E3-8813-16A9FB3CD1CB}" dt="2022-10-19T22:51:37.306" v="1422" actId="20577"/>
      <pc:docMkLst>
        <pc:docMk/>
      </pc:docMkLst>
      <pc:sldChg chg="modSp mod">
        <pc:chgData name="Tatheer" userId="ffb50fb347529833" providerId="LiveId" clId="{76A081AC-EB29-48E3-8813-16A9FB3CD1CB}" dt="2022-10-19T22:12:01.193" v="12" actId="20577"/>
        <pc:sldMkLst>
          <pc:docMk/>
          <pc:sldMk cId="711182959" sldId="276"/>
        </pc:sldMkLst>
        <pc:spChg chg="mod">
          <ac:chgData name="Tatheer" userId="ffb50fb347529833" providerId="LiveId" clId="{76A081AC-EB29-48E3-8813-16A9FB3CD1CB}" dt="2022-10-19T22:12:01.193" v="12" actId="20577"/>
          <ac:spMkLst>
            <pc:docMk/>
            <pc:sldMk cId="711182959" sldId="276"/>
            <ac:spMk id="14" creationId="{00000000-0000-0000-0000-000000000000}"/>
          </ac:spMkLst>
        </pc:spChg>
      </pc:sldChg>
      <pc:sldChg chg="modSp mod">
        <pc:chgData name="Tatheer" userId="ffb50fb347529833" providerId="LiveId" clId="{76A081AC-EB29-48E3-8813-16A9FB3CD1CB}" dt="2022-10-19T22:47:58.052" v="1287" actId="113"/>
        <pc:sldMkLst>
          <pc:docMk/>
          <pc:sldMk cId="866434914" sldId="287"/>
        </pc:sldMkLst>
        <pc:spChg chg="mod">
          <ac:chgData name="Tatheer" userId="ffb50fb347529833" providerId="LiveId" clId="{76A081AC-EB29-48E3-8813-16A9FB3CD1CB}" dt="2022-10-19T22:47:58.052" v="1287" actId="113"/>
          <ac:spMkLst>
            <pc:docMk/>
            <pc:sldMk cId="866434914" sldId="287"/>
            <ac:spMk id="14" creationId="{00000000-0000-0000-0000-000000000000}"/>
          </ac:spMkLst>
        </pc:spChg>
      </pc:sldChg>
      <pc:sldChg chg="modSp mod">
        <pc:chgData name="Tatheer" userId="ffb50fb347529833" providerId="LiveId" clId="{76A081AC-EB29-48E3-8813-16A9FB3CD1CB}" dt="2022-10-19T22:51:37.306" v="1422" actId="20577"/>
        <pc:sldMkLst>
          <pc:docMk/>
          <pc:sldMk cId="3251815939" sldId="288"/>
        </pc:sldMkLst>
        <pc:spChg chg="mod">
          <ac:chgData name="Tatheer" userId="ffb50fb347529833" providerId="LiveId" clId="{76A081AC-EB29-48E3-8813-16A9FB3CD1CB}" dt="2022-10-19T22:48:05.695" v="1301" actId="20577"/>
          <ac:spMkLst>
            <pc:docMk/>
            <pc:sldMk cId="3251815939" sldId="288"/>
            <ac:spMk id="13" creationId="{00000000-0000-0000-0000-000000000000}"/>
          </ac:spMkLst>
        </pc:spChg>
        <pc:spChg chg="mod">
          <ac:chgData name="Tatheer" userId="ffb50fb347529833" providerId="LiveId" clId="{76A081AC-EB29-48E3-8813-16A9FB3CD1CB}" dt="2022-10-19T22:51:37.306" v="1422" actId="20577"/>
          <ac:spMkLst>
            <pc:docMk/>
            <pc:sldMk cId="3251815939" sldId="288"/>
            <ac:spMk id="14" creationId="{00000000-0000-0000-0000-000000000000}"/>
          </ac:spMkLst>
        </pc:spChg>
      </pc:sldChg>
      <pc:sldChg chg="modSp mod">
        <pc:chgData name="Tatheer" userId="ffb50fb347529833" providerId="LiveId" clId="{76A081AC-EB29-48E3-8813-16A9FB3CD1CB}" dt="2022-10-19T22:32:03.221" v="275" actId="5793"/>
        <pc:sldMkLst>
          <pc:docMk/>
          <pc:sldMk cId="3347964192" sldId="293"/>
        </pc:sldMkLst>
        <pc:spChg chg="mod">
          <ac:chgData name="Tatheer" userId="ffb50fb347529833" providerId="LiveId" clId="{76A081AC-EB29-48E3-8813-16A9FB3CD1CB}" dt="2022-10-19T22:32:03.221" v="275" actId="5793"/>
          <ac:spMkLst>
            <pc:docMk/>
            <pc:sldMk cId="3347964192" sldId="293"/>
            <ac:spMk id="14" creationId="{00000000-0000-0000-0000-000000000000}"/>
          </ac:spMkLst>
        </pc:spChg>
      </pc:sldChg>
      <pc:sldChg chg="modSp add mod">
        <pc:chgData name="Tatheer" userId="ffb50fb347529833" providerId="LiveId" clId="{76A081AC-EB29-48E3-8813-16A9FB3CD1CB}" dt="2022-10-19T22:41:21.263" v="683" actId="20577"/>
        <pc:sldMkLst>
          <pc:docMk/>
          <pc:sldMk cId="400529494" sldId="294"/>
        </pc:sldMkLst>
        <pc:spChg chg="mod">
          <ac:chgData name="Tatheer" userId="ffb50fb347529833" providerId="LiveId" clId="{76A081AC-EB29-48E3-8813-16A9FB3CD1CB}" dt="2022-10-19T22:32:16.805" v="305" actId="20577"/>
          <ac:spMkLst>
            <pc:docMk/>
            <pc:sldMk cId="400529494" sldId="294"/>
            <ac:spMk id="13" creationId="{00000000-0000-0000-0000-000000000000}"/>
          </ac:spMkLst>
        </pc:spChg>
        <pc:spChg chg="mod">
          <ac:chgData name="Tatheer" userId="ffb50fb347529833" providerId="LiveId" clId="{76A081AC-EB29-48E3-8813-16A9FB3CD1CB}" dt="2022-10-19T22:41:21.263" v="683" actId="20577"/>
          <ac:spMkLst>
            <pc:docMk/>
            <pc:sldMk cId="400529494" sldId="294"/>
            <ac:spMk id="14" creationId="{00000000-0000-0000-0000-000000000000}"/>
          </ac:spMkLst>
        </pc:spChg>
      </pc:sldChg>
      <pc:sldChg chg="modSp add mod">
        <pc:chgData name="Tatheer" userId="ffb50fb347529833" providerId="LiveId" clId="{76A081AC-EB29-48E3-8813-16A9FB3CD1CB}" dt="2022-10-19T22:46:34.026" v="1261" actId="20577"/>
        <pc:sldMkLst>
          <pc:docMk/>
          <pc:sldMk cId="1280312790" sldId="295"/>
        </pc:sldMkLst>
        <pc:spChg chg="mod">
          <ac:chgData name="Tatheer" userId="ffb50fb347529833" providerId="LiveId" clId="{76A081AC-EB29-48E3-8813-16A9FB3CD1CB}" dt="2022-10-19T22:41:35.280" v="722" actId="20577"/>
          <ac:spMkLst>
            <pc:docMk/>
            <pc:sldMk cId="1280312790" sldId="295"/>
            <ac:spMk id="13" creationId="{00000000-0000-0000-0000-000000000000}"/>
          </ac:spMkLst>
        </pc:spChg>
        <pc:spChg chg="mod">
          <ac:chgData name="Tatheer" userId="ffb50fb347529833" providerId="LiveId" clId="{76A081AC-EB29-48E3-8813-16A9FB3CD1CB}" dt="2022-10-19T22:46:34.026" v="1261" actId="20577"/>
          <ac:spMkLst>
            <pc:docMk/>
            <pc:sldMk cId="1280312790" sldId="295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10/19/2022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10/19/2022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Recitation#9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Tatheer Zahra (tzz5184@psu.edu)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Announcements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for L.9, A.2, T.6 and Q.1 have been uploaded.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L.10 is due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Friday.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Submissions after 5 will have a 10% deduction.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Canvas for announcements from Dan Kahn.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everyone did good on L.9.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this class did good on Q.1 as well. If you have less than 70% after additional 5 pts, then you are already signed up for a makeup.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on Module 10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different modes of files?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append, write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 you close a file?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ALWAYS!!!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datatype of data read or written to files?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only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files: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.read(),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open(), close(), .write()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overwrite to a file? </a:t>
            </a:r>
          </a:p>
        </p:txBody>
      </p:sp>
    </p:spTree>
    <p:extLst>
      <p:ext uri="{BB962C8B-B14F-4D97-AF65-F5344CB8AC3E}">
        <p14:creationId xmlns:p14="http://schemas.microsoft.com/office/powerpoint/2010/main" val="40052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excel and store 10 random prices in separate columns.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create a function, which reads the prices from the file and stores it in a list.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the list and if the prices are greater than 50, add them to a new list.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write the new list into the previous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while overwriting the data already in the file. </a:t>
            </a:r>
          </a:p>
        </p:txBody>
      </p:sp>
    </p:spTree>
    <p:extLst>
      <p:ext uri="{BB962C8B-B14F-4D97-AF65-F5344CB8AC3E}">
        <p14:creationId xmlns:p14="http://schemas.microsoft.com/office/powerpoint/2010/main" val="128031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quiz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Lato" panose="020B0604020202020204" pitchFamily="34" charset="0"/>
              </a:rPr>
              <a:t>Sign into canvas and  pull up the recitation page on the lab computer ​</a:t>
            </a: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Lato" panose="020B0604020202020204" pitchFamily="34" charset="0"/>
              </a:rPr>
              <a:t>Have your workspace cleared of everything ​</a:t>
            </a: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Lato" panose="020B0604020202020204" pitchFamily="34" charset="0"/>
              </a:rPr>
              <a:t>You will hear me call out time warnings. Please manage your time!​</a:t>
            </a: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Lato" panose="020B0604020202020204" pitchFamily="34" charset="0"/>
              </a:rPr>
              <a:t>Raise your hand if you have any questions ​</a:t>
            </a: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Lato" panose="020B0604020202020204" pitchFamily="34" charset="0"/>
              </a:rPr>
              <a:t>Remember this timed test only covers material on L.6. ​</a:t>
            </a: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Lato" panose="020B0604020202020204" pitchFamily="34" charset="0"/>
              </a:rPr>
              <a:t>Check your submission after you submitted to make sure it is the file you intended to submit!​</a:t>
            </a: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  <a:latin typeface="Lato" panose="020B0604020202020204" pitchFamily="34" charset="0"/>
              </a:rPr>
              <a:t>When you are done, take a picture of your submission page and sign out with the LA at the front. </a:t>
            </a:r>
            <a:endParaRPr lang="en-US" sz="2000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Timed Test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Lato" panose="020B0604020202020204" pitchFamily="34" charset="0"/>
              </a:rPr>
              <a:t>Test will be due in </a:t>
            </a:r>
            <a:r>
              <a:rPr lang="en-US" b="1" dirty="0">
                <a:solidFill>
                  <a:srgbClr val="FF0000"/>
                </a:solidFill>
                <a:latin typeface="Lato" panose="020B0604020202020204" pitchFamily="34" charset="0"/>
              </a:rPr>
              <a:t>30 minutes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​. You should mark your attendance after </a:t>
            </a:r>
            <a:r>
              <a:rPr lang="en-US" dirty="0">
                <a:latin typeface="Lato" panose="020B0604020202020204" pitchFamily="34" charset="0"/>
              </a:rPr>
              <a:t>30</a:t>
            </a:r>
            <a:r>
              <a:rPr lang="en-US" b="0" i="0" dirty="0">
                <a:effectLst/>
                <a:latin typeface="Lato" panose="020B0604020202020204" pitchFamily="34" charset="0"/>
              </a:rPr>
              <a:t> minutes to be considered for grading.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Read the instructions carefully.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If you have a question, raise your hands.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sz="4400" b="1" dirty="0" err="1">
                <a:solidFill>
                  <a:srgbClr val="FF0000"/>
                </a:solidFill>
                <a:latin typeface="Lato Extended"/>
              </a:rPr>
              <a:t>FoOoDCoMa:D</a:t>
            </a:r>
            <a:endParaRPr lang="en-US" sz="5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1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191</TotalTime>
  <Words>392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Lato</vt:lpstr>
      <vt:lpstr>Lato Extended</vt:lpstr>
      <vt:lpstr>Times New Roman</vt:lpstr>
      <vt:lpstr>Books 16x9</vt:lpstr>
      <vt:lpstr>Recitation#9</vt:lpstr>
      <vt:lpstr>Important Announcements </vt:lpstr>
      <vt:lpstr>Feedback </vt:lpstr>
      <vt:lpstr>Review on Module 10 </vt:lpstr>
      <vt:lpstr>Practice Question </vt:lpstr>
      <vt:lpstr>Prepare for quiz</vt:lpstr>
      <vt:lpstr>Timed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Recitation#2</dc:title>
  <dc:creator>Tatheer</dc:creator>
  <cp:lastModifiedBy>Tatheer</cp:lastModifiedBy>
  <cp:revision>10</cp:revision>
  <dcterms:created xsi:type="dcterms:W3CDTF">2022-08-31T22:31:32Z</dcterms:created>
  <dcterms:modified xsi:type="dcterms:W3CDTF">2022-10-19T22:51:43Z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