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>
        <p:scale>
          <a:sx n="82" d="100"/>
          <a:sy n="82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2/14/2022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CMPSC131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T.5 Review and L.5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500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18378-5A1E-4B28-81E6-9352D3A0C9F6}"/>
              </a:ext>
            </a:extLst>
          </p:cNvPr>
          <p:cNvSpPr txBox="1"/>
          <p:nvPr/>
        </p:nvSpPr>
        <p:spPr>
          <a:xfrm>
            <a:off x="1380931" y="1903445"/>
            <a:ext cx="98344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What is a file?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How is data saved in a file?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What are the different modes?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What are the different ways of reading from a file? 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Question#1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18378-5A1E-4B28-81E6-9352D3A0C9F6}"/>
              </a:ext>
            </a:extLst>
          </p:cNvPr>
          <p:cNvSpPr txBox="1"/>
          <p:nvPr/>
        </p:nvSpPr>
        <p:spPr>
          <a:xfrm>
            <a:off x="1380931" y="1903445"/>
            <a:ext cx="9834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Open a file in read mode and read contents of the file.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Make sure to close the file. </a:t>
            </a:r>
          </a:p>
        </p:txBody>
      </p:sp>
    </p:spTree>
    <p:extLst>
      <p:ext uri="{BB962C8B-B14F-4D97-AF65-F5344CB8AC3E}">
        <p14:creationId xmlns:p14="http://schemas.microsoft.com/office/powerpoint/2010/main" val="283762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Question#2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18378-5A1E-4B28-81E6-9352D3A0C9F6}"/>
              </a:ext>
            </a:extLst>
          </p:cNvPr>
          <p:cNvSpPr txBox="1"/>
          <p:nvPr/>
        </p:nvSpPr>
        <p:spPr>
          <a:xfrm>
            <a:off x="1380931" y="1903445"/>
            <a:ext cx="9834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Used the contents read from Question#1 and save it in an empty file.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Which mode would you choose here? </a:t>
            </a:r>
          </a:p>
        </p:txBody>
      </p:sp>
    </p:spTree>
    <p:extLst>
      <p:ext uri="{BB962C8B-B14F-4D97-AF65-F5344CB8AC3E}">
        <p14:creationId xmlns:p14="http://schemas.microsoft.com/office/powerpoint/2010/main" val="397969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Question#3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18378-5A1E-4B28-81E6-9352D3A0C9F6}"/>
              </a:ext>
            </a:extLst>
          </p:cNvPr>
          <p:cNvSpPr txBox="1"/>
          <p:nvPr/>
        </p:nvSpPr>
        <p:spPr>
          <a:xfrm>
            <a:off x="1380931" y="1903445"/>
            <a:ext cx="98344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Use the file from Question#2, and add the following text to it without changing the contents of the original file: </a:t>
            </a:r>
          </a:p>
          <a:p>
            <a:pPr lvl="5"/>
            <a:r>
              <a:rPr lang="en-US" sz="4000" dirty="0"/>
              <a:t>“I am in CMPSC-131” </a:t>
            </a:r>
          </a:p>
        </p:txBody>
      </p:sp>
    </p:spTree>
    <p:extLst>
      <p:ext uri="{BB962C8B-B14F-4D97-AF65-F5344CB8AC3E}">
        <p14:creationId xmlns:p14="http://schemas.microsoft.com/office/powerpoint/2010/main" val="225234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7</TotalTime>
  <Words>128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CMPSC131</vt:lpstr>
      <vt:lpstr>T.5 Review and L.5 Review </vt:lpstr>
      <vt:lpstr>BASICS </vt:lpstr>
      <vt:lpstr>Question#1 </vt:lpstr>
      <vt:lpstr>Question#2 </vt:lpstr>
      <vt:lpstr>Question#3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Zahra, Tatheer</dc:creator>
  <cp:lastModifiedBy>Zahra, Tatheer</cp:lastModifiedBy>
  <cp:revision>3</cp:revision>
  <dcterms:created xsi:type="dcterms:W3CDTF">2022-02-15T02:20:01Z</dcterms:created>
  <dcterms:modified xsi:type="dcterms:W3CDTF">2022-02-15T02:27:10Z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