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4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CMPSC-131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Print all numbers divisible by 2 or 3 from the following set:</a:t>
            </a:r>
          </a:p>
          <a:p>
            <a:pPr marL="685800" lvl="3" indent="0">
              <a:buNone/>
            </a:pPr>
            <a:r>
              <a:rPr lang="en-US" sz="5000" dirty="0"/>
              <a:t>{0,1,2,3,4,………,890}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Write a function </a:t>
            </a:r>
            <a:r>
              <a:rPr lang="en-US" sz="4000" dirty="0" err="1"/>
              <a:t>printGrade</a:t>
            </a:r>
            <a:r>
              <a:rPr lang="en-US" sz="4000" dirty="0"/>
              <a:t>, which takes your final percentage as a parameters and returns your grade. Your grade is A if your final percentage is greater than or qual to 80. It is A- if it is between 80 and 75. Give a B+ if its less than 75. </a:t>
            </a:r>
          </a:p>
        </p:txBody>
      </p:sp>
    </p:spTree>
    <p:extLst>
      <p:ext uri="{BB962C8B-B14F-4D97-AF65-F5344CB8AC3E}">
        <p14:creationId xmlns:p14="http://schemas.microsoft.com/office/powerpoint/2010/main" val="28636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Consider all numbers from 1000 to 33 and only print the numbers that are fully divisible by 6. Use </a:t>
            </a:r>
            <a:r>
              <a:rPr lang="en-US" sz="4000"/>
              <a:t>modulo operator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09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FOR QUIZ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/>
              <a:t>78955</a:t>
            </a:r>
          </a:p>
        </p:txBody>
      </p:sp>
    </p:spTree>
    <p:extLst>
      <p:ext uri="{BB962C8B-B14F-4D97-AF65-F5344CB8AC3E}">
        <p14:creationId xmlns:p14="http://schemas.microsoft.com/office/powerpoint/2010/main" val="408735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D0776E7A6E34EB9188415970DDAC3" ma:contentTypeVersion="13" ma:contentTypeDescription="Create a new document." ma:contentTypeScope="" ma:versionID="4a5b5769f1be3c997997a32995a7f413">
  <xsd:schema xmlns:xsd="http://www.w3.org/2001/XMLSchema" xmlns:xs="http://www.w3.org/2001/XMLSchema" xmlns:p="http://schemas.microsoft.com/office/2006/metadata/properties" xmlns:ns3="b07b1f45-2ef5-47b2-8ffe-5f35ca3faf54" xmlns:ns4="90e02c5e-d888-4697-be8b-ebbc972d228d" targetNamespace="http://schemas.microsoft.com/office/2006/metadata/properties" ma:root="true" ma:fieldsID="a9ffefcc61896a41d53ae503657d5358" ns3:_="" ns4:_="">
    <xsd:import namespace="b07b1f45-2ef5-47b2-8ffe-5f35ca3faf54"/>
    <xsd:import namespace="90e02c5e-d888-4697-be8b-ebbc972d22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7b1f45-2ef5-47b2-8ffe-5f35ca3faf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02c5e-d888-4697-be8b-ebbc972d22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2BC6AB-F2AC-4686-807E-9E29B47DEAC4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90e02c5e-d888-4697-be8b-ebbc972d228d"/>
    <ds:schemaRef ds:uri="http://schemas.openxmlformats.org/package/2006/metadata/core-properties"/>
    <ds:schemaRef ds:uri="b07b1f45-2ef5-47b2-8ffe-5f35ca3faf5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BA1920-3DA4-4719-A843-218F3840CA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7b1f45-2ef5-47b2-8ffe-5f35ca3faf54"/>
    <ds:schemaRef ds:uri="90e02c5e-d888-4697-be8b-ebbc972d22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A63D1-A37F-4C10-8AB3-9E0061D743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37</TotalTime>
  <Words>108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CMPSC-131</vt:lpstr>
      <vt:lpstr>Question-1</vt:lpstr>
      <vt:lpstr>Question-2</vt:lpstr>
      <vt:lpstr>Question-3</vt:lpstr>
      <vt:lpstr>KEY FOR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CMPSC-131</dc:title>
  <dc:creator>Zahra, Tatheer</dc:creator>
  <cp:lastModifiedBy>Zahra, Tatheer</cp:lastModifiedBy>
  <cp:revision>8</cp:revision>
  <dcterms:created xsi:type="dcterms:W3CDTF">2022-01-25T04:05:52Z</dcterms:created>
  <dcterms:modified xsi:type="dcterms:W3CDTF">2022-02-01T16:28:13Z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0x0101004FDD0776E7A6E34EB9188415970DDAC3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