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>
        <p:scale>
          <a:sx n="82" d="100"/>
          <a:sy n="82" d="100"/>
        </p:scale>
        <p:origin x="72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32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2/6/2022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CMPSC-131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Recitation: Lists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Number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with 6 elements in it.</a:t>
            </a:r>
          </a:p>
          <a:p>
            <a:r>
              <a:rPr lang="en-US" dirty="0"/>
              <a:t>Set up a loop that traverses each element of the list.</a:t>
            </a:r>
          </a:p>
          <a:p>
            <a:r>
              <a:rPr lang="en-US" dirty="0"/>
              <a:t>Print the element along with its index.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Number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takes your list and a number as parameters. Your function should compare the number with each value in the list. If it matches any number, print “List matches the passed number”.</a:t>
            </a:r>
          </a:p>
        </p:txBody>
      </p:sp>
    </p:spTree>
    <p:extLst>
      <p:ext uri="{BB962C8B-B14F-4D97-AF65-F5344CB8AC3E}">
        <p14:creationId xmlns:p14="http://schemas.microsoft.com/office/powerpoint/2010/main" val="385185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Number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takes four parameters. First parameter is a list, second, third and fourth parameters are index values. </a:t>
            </a:r>
          </a:p>
          <a:p>
            <a:r>
              <a:rPr lang="en-US" dirty="0"/>
              <a:t>Your function should traverse the list and find the elements at those index values. </a:t>
            </a:r>
          </a:p>
          <a:p>
            <a:r>
              <a:rPr lang="en-US" dirty="0"/>
              <a:t>Once you have those values, your goal is to print the maximum value from those values. </a:t>
            </a:r>
          </a:p>
          <a:p>
            <a:r>
              <a:rPr lang="en-US" dirty="0"/>
              <a:t>Now make a new list of three elements and place the three values from above </a:t>
            </a:r>
            <a:r>
              <a:rPr lang="en-US"/>
              <a:t>in ascending </a:t>
            </a:r>
            <a:r>
              <a:rPr lang="en-US" dirty="0"/>
              <a:t>order. </a:t>
            </a:r>
          </a:p>
          <a:p>
            <a:r>
              <a:rPr lang="en-US" dirty="0"/>
              <a:t>Return the new list and print it outside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14859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12</TotalTime>
  <Words>172</Words>
  <Application>Microsoft Office PowerPoint</Application>
  <PresentationFormat>Widescreen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CMPSC-131</vt:lpstr>
      <vt:lpstr>Question Number 1</vt:lpstr>
      <vt:lpstr>Question Number 2</vt:lpstr>
      <vt:lpstr>Question Number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Zahra, Tatheer</dc:creator>
  <cp:lastModifiedBy>Zahra, Tatheer</cp:lastModifiedBy>
  <cp:revision>6</cp:revision>
  <dcterms:created xsi:type="dcterms:W3CDTF">2022-02-07T04:44:15Z</dcterms:created>
  <dcterms:modified xsi:type="dcterms:W3CDTF">2022-02-07T04:56:21Z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