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57" r:id="rId3"/>
    <p:sldId id="265" r:id="rId4"/>
    <p:sldId id="266" r:id="rId5"/>
    <p:sldId id="267" r:id="rId6"/>
    <p:sldId id="26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>
        <p:scale>
          <a:sx n="82" d="100"/>
          <a:sy n="82" d="100"/>
        </p:scale>
        <p:origin x="720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30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22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65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18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4/7/2022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4/7/2022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7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CMPSC 131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T.9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Write a function </a:t>
            </a:r>
            <a:r>
              <a:rPr lang="en-US" sz="4000" dirty="0" err="1"/>
              <a:t>TraverseList</a:t>
            </a:r>
            <a:r>
              <a:rPr lang="en-US" sz="4000" dirty="0"/>
              <a:t>, that takes a 2D list as a parameter. Within the body of the function, it goes over 2</a:t>
            </a:r>
            <a:r>
              <a:rPr lang="en-US" sz="4000" baseline="30000" dirty="0"/>
              <a:t>nd</a:t>
            </a:r>
            <a:r>
              <a:rPr lang="en-US" sz="4000" dirty="0"/>
              <a:t> column of the list and returns the sum of all elements in the </a:t>
            </a:r>
            <a:r>
              <a:rPr lang="en-US" sz="4000"/>
              <a:t>2</a:t>
            </a:r>
            <a:r>
              <a:rPr lang="en-US" sz="4000" baseline="30000"/>
              <a:t>nd</a:t>
            </a:r>
            <a:r>
              <a:rPr lang="en-US" sz="4000"/>
              <a:t> column. 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5BF56A-DC16-4EA5-855B-5323042EA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9510" y="1626334"/>
            <a:ext cx="8593494" cy="4397190"/>
          </a:xfrm>
        </p:spPr>
      </p:pic>
    </p:spTree>
    <p:extLst>
      <p:ext uri="{BB962C8B-B14F-4D97-AF65-F5344CB8AC3E}">
        <p14:creationId xmlns:p14="http://schemas.microsoft.com/office/powerpoint/2010/main" val="119263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Module-10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B8902-84E5-4F9D-80E7-0D5B36BE0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806C3F-62B9-43E6-A1EA-5569C9D98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772013"/>
            <a:ext cx="10323443" cy="416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1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Module-11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B6B342-0BC4-4900-910A-CA6693067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5875" y="1916079"/>
            <a:ext cx="9255665" cy="3740442"/>
          </a:xfrm>
        </p:spPr>
      </p:pic>
    </p:spTree>
    <p:extLst>
      <p:ext uri="{BB962C8B-B14F-4D97-AF65-F5344CB8AC3E}">
        <p14:creationId xmlns:p14="http://schemas.microsoft.com/office/powerpoint/2010/main" val="146618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Module-11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94C646-8916-45B5-8AFF-CD2C5B58E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1646237"/>
            <a:ext cx="10740887" cy="4267545"/>
          </a:xfrm>
        </p:spPr>
      </p:pic>
    </p:spTree>
    <p:extLst>
      <p:ext uri="{BB962C8B-B14F-4D97-AF65-F5344CB8AC3E}">
        <p14:creationId xmlns:p14="http://schemas.microsoft.com/office/powerpoint/2010/main" val="132493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8A75-18DC-44CD-9E17-49541198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0EDA9-2BF8-439B-A2A1-C13AA4DC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000" dirty="0" err="1"/>
              <a:t>friedChicken</a:t>
            </a:r>
            <a:endParaRPr lang="en-US" sz="13000" dirty="0"/>
          </a:p>
        </p:txBody>
      </p:sp>
    </p:spTree>
    <p:extLst>
      <p:ext uri="{BB962C8B-B14F-4D97-AF65-F5344CB8AC3E}">
        <p14:creationId xmlns:p14="http://schemas.microsoft.com/office/powerpoint/2010/main" val="313824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13</TotalTime>
  <Words>61</Words>
  <Application>Microsoft Office PowerPoint</Application>
  <PresentationFormat>Widescreen</PresentationFormat>
  <Paragraphs>15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Diamond Grid 16x9</vt:lpstr>
      <vt:lpstr>CMPSC 131</vt:lpstr>
      <vt:lpstr>Question#1</vt:lpstr>
      <vt:lpstr>Recursion </vt:lpstr>
      <vt:lpstr>Module-10 </vt:lpstr>
      <vt:lpstr>Module-11 </vt:lpstr>
      <vt:lpstr>Module-11 </vt:lpstr>
      <vt:lpstr>Quiz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CMPSC 131</dc:title>
  <dc:creator>Zahra, Tatheer</dc:creator>
  <cp:lastModifiedBy>Zahra, Tatheer</cp:lastModifiedBy>
  <cp:revision>3</cp:revision>
  <dcterms:created xsi:type="dcterms:W3CDTF">2022-03-29T06:04:54Z</dcterms:created>
  <dcterms:modified xsi:type="dcterms:W3CDTF">2022-04-07T04:38:35Z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