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71" r:id="rId4"/>
    <p:sldId id="267" r:id="rId5"/>
    <p:sldId id="272" r:id="rId6"/>
    <p:sldId id="274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7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4/4/2022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m0XOsSHgkB6pe1LQ1EjLxjP5_k4sssCm?usp=sharing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CMPSC-131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T.10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ifs to 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3905F-671F-4155-AD42-C1BA32858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003937"/>
            <a:ext cx="4274976" cy="3258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3E3FC-AA21-471B-8EF8-B93D9C80E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884" y="1988829"/>
            <a:ext cx="4201884" cy="325852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FF8958-261F-4C2C-AD8C-0A3D2B9B628A}"/>
              </a:ext>
            </a:extLst>
          </p:cNvPr>
          <p:cNvSpPr/>
          <p:nvPr/>
        </p:nvSpPr>
        <p:spPr>
          <a:xfrm>
            <a:off x="5791202" y="2967134"/>
            <a:ext cx="970384" cy="60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ifs to OR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FF8958-261F-4C2C-AD8C-0A3D2B9B628A}"/>
              </a:ext>
            </a:extLst>
          </p:cNvPr>
          <p:cNvSpPr/>
          <p:nvPr/>
        </p:nvSpPr>
        <p:spPr>
          <a:xfrm>
            <a:off x="5791202" y="2967134"/>
            <a:ext cx="970384" cy="60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18E4A-448A-4E77-B7C5-C27034B5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94115"/>
            <a:ext cx="4374504" cy="38970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56DB8B-E02B-405E-B388-317A71AD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8" y="1829503"/>
            <a:ext cx="4374505" cy="2807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43B23A-9C5E-4791-99DB-C01DCD8F3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885" y="1875452"/>
            <a:ext cx="4845696" cy="28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9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A6070-D40C-434F-886B-B16B57C8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29" y="1646238"/>
            <a:ext cx="7102455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Lab-8 and Objects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67C38-1C2F-4733-88DC-1FD5A62D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76" y="1646238"/>
            <a:ext cx="9798698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0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Lab-8 and Objects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27327-865C-4D99-B2C1-37C672E113C4}"/>
              </a:ext>
            </a:extLst>
          </p:cNvPr>
          <p:cNvSpPr txBox="1"/>
          <p:nvPr/>
        </p:nvSpPr>
        <p:spPr>
          <a:xfrm>
            <a:off x="1380930" y="1757561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https://colab.research.google.com/drive/1m0XOsSHgkB6pe1LQ1EjLxjP5_k4sssCm?usp=sharing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7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755DC-44D1-4994-8978-AC85623ED985}"/>
              </a:ext>
            </a:extLst>
          </p:cNvPr>
          <p:cNvSpPr txBox="1"/>
          <p:nvPr/>
        </p:nvSpPr>
        <p:spPr>
          <a:xfrm>
            <a:off x="2313992" y="2313992"/>
            <a:ext cx="650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/>
              <a:t>billBurr</a:t>
            </a:r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194287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20</TotalTime>
  <Words>47</Words>
  <Application>Microsoft Office PowerPoint</Application>
  <PresentationFormat>Widescreen</PresentationFormat>
  <Paragraphs>12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CMPSC-131</vt:lpstr>
      <vt:lpstr>Nested ifs to AND </vt:lpstr>
      <vt:lpstr>Nested ifs to OR</vt:lpstr>
      <vt:lpstr>Member Functions:</vt:lpstr>
      <vt:lpstr>Lab-8 and Objects :</vt:lpstr>
      <vt:lpstr>Lab-8 and Objects :</vt:lpstr>
      <vt:lpstr>Quiz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CMPSC-131</dc:title>
  <dc:creator>Zahra, Tatheer</dc:creator>
  <cp:lastModifiedBy>Zahra, Tatheer</cp:lastModifiedBy>
  <cp:revision>2</cp:revision>
  <dcterms:created xsi:type="dcterms:W3CDTF">2022-04-05T03:53:31Z</dcterms:created>
  <dcterms:modified xsi:type="dcterms:W3CDTF">2022-04-05T04:14:03Z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