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3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8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3/22/2022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CMPSC-131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Lists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Write a function that takes a 2D array of n rows and n columns and prints elements row by row. 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Write a function named </a:t>
            </a:r>
            <a:r>
              <a:rPr lang="en-US" sz="4000" dirty="0" err="1"/>
              <a:t>replaceElements</a:t>
            </a:r>
            <a:r>
              <a:rPr lang="en-US" sz="4000" dirty="0"/>
              <a:t> that takes a 2D list and a number. Your goal is to replace every element of the list with that number. </a:t>
            </a:r>
          </a:p>
        </p:txBody>
      </p:sp>
    </p:spTree>
    <p:extLst>
      <p:ext uri="{BB962C8B-B14F-4D97-AF65-F5344CB8AC3E}">
        <p14:creationId xmlns:p14="http://schemas.microsoft.com/office/powerpoint/2010/main" val="177792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Write a function named </a:t>
            </a:r>
            <a:r>
              <a:rPr lang="en-US" sz="4000" dirty="0" err="1"/>
              <a:t>changeYourList</a:t>
            </a:r>
            <a:r>
              <a:rPr lang="en-US" sz="4000" dirty="0"/>
              <a:t>, that takes a 2D List and multiplies each element by 2. This function shouldn’t return anything. </a:t>
            </a:r>
          </a:p>
        </p:txBody>
      </p:sp>
    </p:spTree>
    <p:extLst>
      <p:ext uri="{BB962C8B-B14F-4D97-AF65-F5344CB8AC3E}">
        <p14:creationId xmlns:p14="http://schemas.microsoft.com/office/powerpoint/2010/main" val="330597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dirty="0"/>
              <a:t>euphoria</a:t>
            </a:r>
          </a:p>
        </p:txBody>
      </p:sp>
    </p:spTree>
    <p:extLst>
      <p:ext uri="{BB962C8B-B14F-4D97-AF65-F5344CB8AC3E}">
        <p14:creationId xmlns:p14="http://schemas.microsoft.com/office/powerpoint/2010/main" val="160708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/>
              <a:t>oops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6897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</TotalTime>
  <Words>90</Words>
  <Application>Microsoft Office PowerPoint</Application>
  <PresentationFormat>Widescreen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CMPSC-131</vt:lpstr>
      <vt:lpstr>Question-1</vt:lpstr>
      <vt:lpstr>Question-2</vt:lpstr>
      <vt:lpstr>Question-3</vt:lpstr>
      <vt:lpstr>QUIZ CODE</vt:lpstr>
      <vt:lpstr>QUIZ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CMPSC-131</dc:title>
  <dc:creator>Zahra, Tatheer</dc:creator>
  <cp:lastModifiedBy>Zahra, Tatheer</cp:lastModifiedBy>
  <cp:revision>3</cp:revision>
  <dcterms:created xsi:type="dcterms:W3CDTF">2022-03-22T04:26:01Z</dcterms:created>
  <dcterms:modified xsi:type="dcterms:W3CDTF">2022-03-22T04:34:21Z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