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>
        <p:scale>
          <a:sx n="78" d="100"/>
          <a:sy n="78" d="100"/>
        </p:scale>
        <p:origin x="878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5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 separator lets you use both quotes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 separator lets you use both quotes </a:t>
            </a:r>
          </a:p>
          <a:p>
            <a:r>
              <a:rPr lang="en-US" dirty="0"/>
              <a:t>What we have written inside is a string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 separator lets you use both quotes </a:t>
            </a:r>
          </a:p>
          <a:p>
            <a:r>
              <a:rPr lang="en-US" dirty="0"/>
              <a:t>What we have written inside is a string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 separator lets you use both quotes </a:t>
            </a:r>
          </a:p>
          <a:p>
            <a:r>
              <a:rPr lang="en-US" dirty="0"/>
              <a:t>What we have written inside is a string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6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1/10/2022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zz5184@p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CMPSC 131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 Dan Kahn </a:t>
            </a:r>
          </a:p>
          <a:p>
            <a:r>
              <a:rPr lang="en-US" dirty="0"/>
              <a:t>TA: Tatheer Zahra; Email: </a:t>
            </a:r>
            <a:r>
              <a:rPr lang="en-US" dirty="0">
                <a:hlinkClick r:id="rId3"/>
              </a:rPr>
              <a:t>tzz5184@psu.edu</a:t>
            </a:r>
            <a:r>
              <a:rPr lang="en-US" dirty="0"/>
              <a:t>; OH: TBA</a:t>
            </a:r>
          </a:p>
          <a:p>
            <a:r>
              <a:rPr lang="en-US" dirty="0"/>
              <a:t>Tools: Python 3.6 or later </a:t>
            </a:r>
          </a:p>
          <a:p>
            <a:r>
              <a:rPr lang="en-US" dirty="0"/>
              <a:t>Recitations are mandatory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57332-3FAC-405C-853C-760F25D33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92"/>
          <a:stretch/>
        </p:blipFill>
        <p:spPr>
          <a:xfrm>
            <a:off x="2060510" y="1716832"/>
            <a:ext cx="7736633" cy="44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6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Week-1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Install Python IDLE on Windows</a:t>
            </a:r>
          </a:p>
          <a:p>
            <a:r>
              <a:rPr lang="en-US" dirty="0"/>
              <a:t>Writing Your First Program using Output</a:t>
            </a:r>
          </a:p>
          <a:p>
            <a:r>
              <a:rPr lang="en-US" dirty="0"/>
              <a:t>Variables </a:t>
            </a:r>
          </a:p>
          <a:p>
            <a:r>
              <a:rPr lang="en-US" dirty="0"/>
              <a:t>Comments, Operators, and Order of Operation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4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Program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output? </a:t>
            </a:r>
          </a:p>
          <a:p>
            <a:r>
              <a:rPr lang="en-US" dirty="0"/>
              <a:t>How do we output? </a:t>
            </a:r>
          </a:p>
          <a:p>
            <a:r>
              <a:rPr lang="en-US" dirty="0"/>
              <a:t>print(</a:t>
            </a:r>
            <a:r>
              <a:rPr lang="en-US" dirty="0">
                <a:solidFill>
                  <a:srgbClr val="92D050"/>
                </a:solidFill>
              </a:rPr>
              <a:t>“Hello World”</a:t>
            </a:r>
            <a:r>
              <a:rPr lang="en-US" dirty="0"/>
              <a:t>)</a:t>
            </a:r>
          </a:p>
          <a:p>
            <a:r>
              <a:rPr lang="en-US" dirty="0"/>
              <a:t>Double Quotes vs Single Quotes</a:t>
            </a:r>
          </a:p>
          <a:p>
            <a:r>
              <a:rPr lang="en-US" dirty="0"/>
              <a:t>Comma separator, line break, no space </a:t>
            </a:r>
          </a:p>
          <a:p>
            <a:r>
              <a:rPr lang="en-US" dirty="0"/>
              <a:t>Grammar vs Syntax of a programming language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3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Google, a variable is anything that changes/varies </a:t>
            </a:r>
          </a:p>
          <a:p>
            <a:r>
              <a:rPr lang="en-US" dirty="0"/>
              <a:t>What are variables in Python? </a:t>
            </a:r>
          </a:p>
          <a:p>
            <a:r>
              <a:rPr lang="en-US" dirty="0"/>
              <a:t>Memory container for storing data values </a:t>
            </a:r>
          </a:p>
          <a:p>
            <a:r>
              <a:rPr lang="en-US" dirty="0"/>
              <a:t>Assignment vs reassignment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5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5607"/>
            <a:ext cx="9601200" cy="1142385"/>
          </a:xfrm>
        </p:spPr>
        <p:txBody>
          <a:bodyPr/>
          <a:lstStyle/>
          <a:p>
            <a:r>
              <a:rPr lang="en-US" dirty="0"/>
              <a:t>Variables Names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start with an alphabet or underscore</a:t>
            </a:r>
          </a:p>
          <a:p>
            <a:r>
              <a:rPr lang="en-US" dirty="0"/>
              <a:t>Cannot start with a number </a:t>
            </a:r>
          </a:p>
          <a:p>
            <a:r>
              <a:rPr lang="en-US" dirty="0"/>
              <a:t>Can only contain alphanumeric values and underscore</a:t>
            </a:r>
          </a:p>
          <a:p>
            <a:r>
              <a:rPr lang="en-US" dirty="0"/>
              <a:t>Names are case sensitive i.e. Tatheer and TATHEER are two different variable names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5607"/>
            <a:ext cx="9601200" cy="1142385"/>
          </a:xfrm>
        </p:spPr>
        <p:txBody>
          <a:bodyPr/>
          <a:lstStyle/>
          <a:p>
            <a:r>
              <a:rPr lang="en-US" dirty="0"/>
              <a:t>Outputting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output variables in Python? </a:t>
            </a:r>
          </a:p>
          <a:p>
            <a:r>
              <a:rPr lang="en-US" dirty="0"/>
              <a:t>print(x) or print(</a:t>
            </a:r>
            <a:r>
              <a:rPr lang="en-US" dirty="0">
                <a:solidFill>
                  <a:srgbClr val="92D050"/>
                </a:solidFill>
              </a:rPr>
              <a:t>“x”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3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355</TotalTime>
  <Words>237</Words>
  <Application>Microsoft Office PowerPoint</Application>
  <PresentationFormat>Widescreen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CMPSC 131</vt:lpstr>
      <vt:lpstr>Introduction </vt:lpstr>
      <vt:lpstr>Modules  </vt:lpstr>
      <vt:lpstr>Week-1 </vt:lpstr>
      <vt:lpstr>Writing Your First Program  </vt:lpstr>
      <vt:lpstr>Variables  </vt:lpstr>
      <vt:lpstr>Variables Names  </vt:lpstr>
      <vt:lpstr>Outputting Variables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 131</dc:title>
  <dc:creator>Zahra, Tatheer</dc:creator>
  <cp:lastModifiedBy>Zahra, Tatheer</cp:lastModifiedBy>
  <cp:revision>6</cp:revision>
  <dcterms:created xsi:type="dcterms:W3CDTF">2022-01-10T18:54:22Z</dcterms:created>
  <dcterms:modified xsi:type="dcterms:W3CDTF">2022-01-11T00:50:05Z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