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tytułowy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Tekst tytułowy</a:t>
            </a:r>
          </a:p>
        </p:txBody>
      </p:sp>
      <p:sp>
        <p:nvSpPr>
          <p:cNvPr id="12" name="Treść - poziom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21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 tytułowy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Tekst tytułowy</a:t>
            </a:r>
          </a:p>
        </p:txBody>
      </p:sp>
      <p:sp>
        <p:nvSpPr>
          <p:cNvPr id="30" name="Treść - poziom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3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9" name="Treść - poziom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kst tytułowy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48" name="Treść - poziom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5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kst tytułowy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Tekst tytułowy</a:t>
            </a:r>
          </a:p>
        </p:txBody>
      </p:sp>
      <p:sp>
        <p:nvSpPr>
          <p:cNvPr id="73" name="Treść - poziom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kst tytułowy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Tekst tytułowy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reść - poziom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ublic.tableau.com/views/GenderPayGapinFrance/Story1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5470">
              <a:schemeClr val="accent1">
                <a:hueOff val="276587"/>
                <a:satOff val="-4887"/>
                <a:lumOff val="24576"/>
              </a:schemeClr>
            </a:gs>
            <a:gs pos="41337">
              <a:srgbClr val="E57AE4"/>
            </a:gs>
            <a:gs pos="81169">
              <a:schemeClr val="accent1">
                <a:hueOff val="258141"/>
                <a:satOff val="-1314"/>
                <a:lumOff val="16637"/>
              </a:schemeClr>
            </a:gs>
            <a:gs pos="100000">
              <a:srgbClr val="98AAD9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1"/>
          <p:cNvSpPr txBox="1"/>
          <p:nvPr>
            <p:ph type="ctrTitle"/>
          </p:nvPr>
        </p:nvSpPr>
        <p:spPr>
          <a:xfrm>
            <a:off x="1855755" y="1679237"/>
            <a:ext cx="9144001" cy="2387601"/>
          </a:xfrm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0563C1"/>
                  </a:solidFill>
                </a:uFill>
                <a:latin typeface="Charter Roman"/>
                <a:ea typeface="Charter Roman"/>
                <a:cs typeface="Charter Roman"/>
                <a:sym typeface="Charter Roman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Gender Pay Gap in France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lide2" descr="slide2"/>
          <p:cNvPicPr>
            <a:picLocks noChangeAspect="1"/>
          </p:cNvPicPr>
          <p:nvPr/>
        </p:nvPicPr>
        <p:blipFill>
          <a:blip r:embed="rId2">
            <a:extLst/>
          </a:blip>
          <a:srcRect l="0" t="18799" r="0" b="0"/>
          <a:stretch>
            <a:fillRect/>
          </a:stretch>
        </p:blipFill>
        <p:spPr>
          <a:xfrm>
            <a:off x="1222573" y="9659"/>
            <a:ext cx="9746735" cy="7508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lide3" descr="slide3"/>
          <p:cNvPicPr>
            <a:picLocks noChangeAspect="1"/>
          </p:cNvPicPr>
          <p:nvPr/>
        </p:nvPicPr>
        <p:blipFill>
          <a:blip r:embed="rId2">
            <a:extLst/>
          </a:blip>
          <a:srcRect l="0" t="16668" r="0" b="9061"/>
          <a:stretch>
            <a:fillRect/>
          </a:stretch>
        </p:blipFill>
        <p:spPr>
          <a:xfrm>
            <a:off x="1323181" y="-23617"/>
            <a:ext cx="9545455" cy="6726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lide4" descr="slide4"/>
          <p:cNvPicPr>
            <a:picLocks noChangeAspect="1"/>
          </p:cNvPicPr>
          <p:nvPr/>
        </p:nvPicPr>
        <p:blipFill>
          <a:blip r:embed="rId2">
            <a:extLst/>
          </a:blip>
          <a:srcRect l="0" t="14717" r="0" b="0"/>
          <a:stretch>
            <a:fillRect/>
          </a:stretch>
        </p:blipFill>
        <p:spPr>
          <a:xfrm>
            <a:off x="1857970" y="94636"/>
            <a:ext cx="8475895" cy="6858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lide5" descr="slide5"/>
          <p:cNvPicPr>
            <a:picLocks noChangeAspect="1"/>
          </p:cNvPicPr>
          <p:nvPr/>
        </p:nvPicPr>
        <p:blipFill>
          <a:blip r:embed="rId2">
            <a:extLst/>
          </a:blip>
          <a:srcRect l="0" t="14942" r="0" b="0"/>
          <a:stretch>
            <a:fillRect/>
          </a:stretch>
        </p:blipFill>
        <p:spPr>
          <a:xfrm>
            <a:off x="1897062" y="40481"/>
            <a:ext cx="8397746" cy="6776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lide6" descr="slide6"/>
          <p:cNvPicPr>
            <a:picLocks noChangeAspect="1"/>
          </p:cNvPicPr>
          <p:nvPr/>
        </p:nvPicPr>
        <p:blipFill>
          <a:blip r:embed="rId2">
            <a:extLst/>
          </a:blip>
          <a:srcRect l="0" t="15518" r="0" b="0"/>
          <a:stretch>
            <a:fillRect/>
          </a:stretch>
        </p:blipFill>
        <p:spPr>
          <a:xfrm>
            <a:off x="1701998" y="10125"/>
            <a:ext cx="8787894" cy="7043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