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73" r:id="rId5"/>
    <p:sldId id="292" r:id="rId6"/>
    <p:sldId id="302" r:id="rId7"/>
    <p:sldId id="294" r:id="rId8"/>
    <p:sldId id="293" r:id="rId9"/>
    <p:sldId id="296" r:id="rId10"/>
    <p:sldId id="274" r:id="rId11"/>
    <p:sldId id="297" r:id="rId12"/>
    <p:sldId id="295" r:id="rId13"/>
    <p:sldId id="298" r:id="rId14"/>
    <p:sldId id="299" r:id="rId15"/>
    <p:sldId id="303" r:id="rId16"/>
    <p:sldId id="304" r:id="rId17"/>
    <p:sldId id="305" r:id="rId18"/>
    <p:sldId id="301" r:id="rId19"/>
    <p:sldId id="300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5501" autoAdjust="0"/>
  </p:normalViewPr>
  <p:slideViewPr>
    <p:cSldViewPr>
      <p:cViewPr varScale="1">
        <p:scale>
          <a:sx n="73" d="100"/>
          <a:sy n="73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F117-3FB4-483A-A222-2A91D4CC519B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85C-FE41-4B36-B0D6-033688E9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F85C-FE41-4B36-B0D6-033688E969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F2B-08D9-4055-A917-026DB4254659}" type="datetime1">
              <a:rPr lang="pt-BR" smtClean="0"/>
              <a:t>10/12/2018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B1DA-003A-4227-B01B-9FE58256F514}" type="datetime1">
              <a:rPr lang="pt-BR" smtClean="0"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A0CE-6438-4714-BAF3-79ABA56EEDA0}" type="datetime1">
              <a:rPr lang="pt-BR" smtClean="0"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A2DB-462A-4498-AD6A-AA284C1A9AB1}" type="datetime1">
              <a:rPr lang="pt-BR" smtClean="0"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3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1C2-8D70-4861-84B5-A3566670B775}" type="datetime1">
              <a:rPr lang="pt-BR" smtClean="0"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2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2FB3-70C0-4C82-9FC0-DD70D1D7C939}" type="datetime1">
              <a:rPr lang="pt-BR" smtClean="0"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4DF-7DD8-4AA3-B80E-4DC06B130B6C}" type="datetime1">
              <a:rPr lang="pt-BR" smtClean="0"/>
              <a:t>10/12/2018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1"/>
            <a:ext cx="5388864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8829-4157-45A7-AFD7-0FFCFF3F5893}" type="datetime1">
              <a:rPr lang="pt-BR" smtClean="0"/>
              <a:t>10/12/2018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CF59-F9CF-4C99-B226-2DC15700A3E6}" type="datetime1">
              <a:rPr lang="pt-BR" smtClean="0"/>
              <a:t>10/12/2018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3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E68A-B5A2-4219-8950-08866785EBEB}" type="datetime1">
              <a:rPr lang="pt-BR" smtClean="0"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0A18-EE9E-4BD9-B88A-5D42C787B9FE}" type="datetime1">
              <a:rPr lang="pt-BR" smtClean="0"/>
              <a:t>10/12/2018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3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700A15-ED92-46BB-897A-51B4066C48B2}" type="datetime1">
              <a:rPr lang="pt-BR" smtClean="0"/>
              <a:t>10/12/2018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3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9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1277015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7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476672"/>
            <a:ext cx="7772400" cy="1224136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Governança de TI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1544" y="2564904"/>
            <a:ext cx="8352928" cy="309634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01</a:t>
            </a:r>
            <a:endParaRPr lang="pt-BR" sz="6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4293096"/>
            <a:ext cx="1584176" cy="158417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22" y="1452532"/>
            <a:ext cx="7992888" cy="508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 x 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0" y="1988841"/>
            <a:ext cx="5431458" cy="345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  <a:endParaRPr lang="pt-BR" dirty="0"/>
          </a:p>
        </p:txBody>
      </p:sp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5" y="1541701"/>
            <a:ext cx="6552728" cy="3903523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3ED2CC09-BD3C-4473-9F33-3FD02967DA3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713627"/>
            <a:ext cx="1773567" cy="14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01229"/>
            <a:ext cx="11825712" cy="52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11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774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2" y="1628800"/>
            <a:ext cx="10225136" cy="4104456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suporte a maioria dos sistemas operacionais: Linux, Solaris, HP-UX, AIX,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 OS X, Windows, entre outros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 serviços simples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pop3,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sem o uso de agentes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gerenciamento Web, de fácil utilização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725144"/>
            <a:ext cx="3103356" cy="122413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2" y="1628800"/>
            <a:ext cx="10225136" cy="4104456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banco de dados (MySQL,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Oracle,PostgreSQL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gráficos em tempo real;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Open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distribuído pela Licença GPL v2.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725144"/>
            <a:ext cx="3103356" cy="122413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2564904"/>
            <a:ext cx="1428750" cy="1633538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1262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disponibilidade;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performance;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 em diferentes níveis;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controle de todo o “parque” computacional.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0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15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865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30681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281536" cy="119675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196752"/>
            <a:ext cx="8568952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Particionamento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Arquivos.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17</a:t>
            </a:r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6" y="3501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0628" y="0"/>
            <a:ext cx="3826768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628800"/>
            <a:ext cx="8568952" cy="4968552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Klava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Senna Patrício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 Rocha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 César Peressin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Tatiane Navarro Costa</a:t>
            </a: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6° Semestre – Sistemas de Informação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José Maria Cesário Júnior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57" y="4869163"/>
            <a:ext cx="2064833" cy="20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650" y="1988842"/>
            <a:ext cx="7886700" cy="41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43" y="4221092"/>
            <a:ext cx="1607627" cy="2178807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4232" y="4221089"/>
            <a:ext cx="1609462" cy="2135264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2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178696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908720"/>
            <a:ext cx="8568952" cy="48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escolhida;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Riscos;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da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 do GitHub.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636912"/>
            <a:ext cx="3971278" cy="2055712"/>
          </a:xfrm>
          <a:prstGeom prst="rect">
            <a:avLst/>
          </a:prstGeom>
          <a:effectLst>
            <a:outerShdw blurRad="101600" dir="5400000" sx="90000" sy="-19000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que auxiliam no desenvolvimento, testes e lançamento de uma aplicação, seguindo um processo pré-definido. 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utilização padroniza o andamento do projeto, provendo integrações entre as etapas realizadas.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5" name="Imagem 4" descr="C:\Users\Cliente\Desktop\estudio-de-mercado.png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9" b="71034" l="6667" r="98519">
                        <a14:foregroundMark x1="77778" y1="13793" x2="77778" y2="13793"/>
                        <a14:foregroundMark x1="77778" y1="11034" x2="77778" y2="11034"/>
                        <a14:foregroundMark x1="76296" y1="9655" x2="76296" y2="9655"/>
                        <a14:foregroundMark x1="78519" y1="14138" x2="78519" y2="14138"/>
                        <a14:foregroundMark x1="76667" y1="24483" x2="76667" y2="24483"/>
                        <a14:foregroundMark x1="7407" y1="52069" x2="7407" y2="520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43"/>
          <a:stretch/>
        </p:blipFill>
        <p:spPr bwMode="auto">
          <a:xfrm>
            <a:off x="4799859" y="4005064"/>
            <a:ext cx="2550865" cy="18160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Escolhida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plataforma que permite criar aplicações dentro de contêineres, ou seja, criando uma camada de aplicação acima do sistema operacional, tornando fácil a mobilidade da aplicação entre sistemas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14" y="4581128"/>
            <a:ext cx="5951984" cy="14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Motivo da Escolha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1700" y="1309066"/>
            <a:ext cx="8352928" cy="5256584"/>
          </a:xfrm>
        </p:spPr>
        <p:txBody>
          <a:bodyPr>
            <a:normAutofit/>
          </a:bodyPr>
          <a:lstStyle/>
          <a:p>
            <a:pPr marL="400050" lvl="2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>
              <a:spcBef>
                <a:spcPts val="0"/>
              </a:spcBef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agiliza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aplicações, ou seja, se houver alguma pane, ou necessidade da mobilidade de aplicações para outro servidor, em poucos comandos e em pouco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serviço pode ser reestabelecido.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976"/>
            <a:ext cx="4088454" cy="25202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789040"/>
            <a:ext cx="2937989" cy="22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de Riscos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087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91" y="1412776"/>
            <a:ext cx="5438939" cy="51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8" y="1111159"/>
            <a:ext cx="8967754" cy="5342177"/>
          </a:xfrm>
        </p:spPr>
      </p:pic>
    </p:spTree>
    <p:extLst>
      <p:ext uri="{BB962C8B-B14F-4D97-AF65-F5344CB8AC3E}">
        <p14:creationId xmlns:p14="http://schemas.microsoft.com/office/powerpoint/2010/main" val="14591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1505</TotalTime>
  <Words>344</Words>
  <Application>Microsoft Office PowerPoint</Application>
  <PresentationFormat>Widescreen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Executivo</vt:lpstr>
      <vt:lpstr>Governança de TI</vt:lpstr>
      <vt:lpstr>Integrantes</vt:lpstr>
      <vt:lpstr>Tópicos</vt:lpstr>
      <vt:lpstr>    Ferramentas DevOps</vt:lpstr>
      <vt:lpstr>    Ferramenta Escolhida</vt:lpstr>
      <vt:lpstr>    Motivo da Escolha</vt:lpstr>
      <vt:lpstr>Planilha de Riscos</vt:lpstr>
      <vt:lpstr>    Categorização</vt:lpstr>
      <vt:lpstr>     EAR</vt:lpstr>
      <vt:lpstr>     Escala Qualitativa</vt:lpstr>
      <vt:lpstr>     EAR x Escala Qualitativa</vt:lpstr>
      <vt:lpstr>    Identificação</vt:lpstr>
      <vt:lpstr>Zabbix</vt:lpstr>
      <vt:lpstr>     Características</vt:lpstr>
      <vt:lpstr>     Características</vt:lpstr>
      <vt:lpstr>     Vantagens</vt:lpstr>
      <vt:lpstr>Demonstração</vt:lpstr>
      <vt:lpstr>GitHub</vt:lpstr>
      <vt:lpstr>Organização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</dc:title>
  <dc:creator>Cliente</dc:creator>
  <cp:lastModifiedBy>NCC03-02</cp:lastModifiedBy>
  <cp:revision>189</cp:revision>
  <dcterms:created xsi:type="dcterms:W3CDTF">2014-10-28T17:08:31Z</dcterms:created>
  <dcterms:modified xsi:type="dcterms:W3CDTF">2018-12-10T21:21:21Z</dcterms:modified>
</cp:coreProperties>
</file>