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76" r:id="rId2"/>
    <p:sldId id="257" r:id="rId3"/>
    <p:sldId id="258" r:id="rId4"/>
    <p:sldId id="273" r:id="rId5"/>
    <p:sldId id="289" r:id="rId6"/>
    <p:sldId id="274" r:id="rId7"/>
    <p:sldId id="286" r:id="rId8"/>
    <p:sldId id="291" r:id="rId9"/>
    <p:sldId id="287" r:id="rId10"/>
    <p:sldId id="290" r:id="rId11"/>
    <p:sldId id="28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5501" autoAdjust="0"/>
  </p:normalViewPr>
  <p:slideViewPr>
    <p:cSldViewPr>
      <p:cViewPr varScale="1">
        <p:scale>
          <a:sx n="73" d="100"/>
          <a:sy n="73" d="100"/>
        </p:scale>
        <p:origin x="14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F117-3FB4-483A-A222-2A91D4CC519B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85C-FE41-4B36-B0D6-033688E9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F85C-FE41-4B36-B0D6-033688E969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F2B-08D9-4055-A917-026DB4254659}" type="datetime1">
              <a:rPr lang="pt-BR" smtClean="0"/>
              <a:t>22/10/2018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B1DA-003A-4227-B01B-9FE58256F514}" type="datetime1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A0CE-6438-4714-BAF3-79ABA56EEDA0}" type="datetime1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A2DB-462A-4498-AD6A-AA284C1A9AB1}" type="datetime1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1C2-8D70-4861-84B5-A3566670B775}" type="datetime1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2FB3-70C0-4C82-9FC0-DD70D1D7C939}" type="datetime1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4DF-7DD8-4AA3-B80E-4DC06B130B6C}" type="datetime1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8829-4157-45A7-AFD7-0FFCFF3F5893}" type="datetime1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CF59-F9CF-4C99-B226-2DC15700A3E6}" type="datetime1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E68A-B5A2-4219-8950-08866785EBEB}" type="datetime1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0A18-EE9E-4BD9-B88A-5D42C787B9FE}" type="datetime1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700A15-ED92-46BB-897A-51B4066C48B2}" type="datetime1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224136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Governança de TI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564904"/>
            <a:ext cx="8352928" cy="3096344"/>
          </a:xfrm>
        </p:spPr>
        <p:txBody>
          <a:bodyPr>
            <a:normAutofit/>
          </a:bodyPr>
          <a:lstStyle/>
          <a:p>
            <a:r>
              <a:rPr lang="pt-BR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Grupo 01</a:t>
            </a:r>
            <a:endParaRPr lang="pt-BR" sz="6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1584176" cy="158417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988840"/>
            <a:ext cx="88169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Orçamento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323" y="1281000"/>
            <a:ext cx="6569037" cy="24794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89040"/>
            <a:ext cx="6569037" cy="2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88839"/>
            <a:ext cx="7886700" cy="41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4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0" y="4221089"/>
            <a:ext cx="1607627" cy="2178807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60232" y="4221089"/>
            <a:ext cx="1609462" cy="2135264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2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6628" y="0"/>
            <a:ext cx="3826768" cy="119675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568952" cy="4968552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Klava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Senna Patrício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 Rocha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César Peressin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Tatiane Navarro Costa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6° Semestre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Informação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José Maria Cesário Júnior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4" y="4869160"/>
            <a:ext cx="2064833" cy="20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664" y="44624"/>
            <a:ext cx="3178696" cy="119675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 do Projeto (TAP);</a:t>
            </a:r>
            <a:endParaRPr lang="pt-BR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Analítica do Projeto (EAP);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 da EAP;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 do Projeto;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Orçamento do Projeto.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 smtClean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5" y="3284984"/>
            <a:ext cx="4259310" cy="2055712"/>
          </a:xfrm>
          <a:prstGeom prst="rect">
            <a:avLst/>
          </a:prstGeom>
          <a:effectLst>
            <a:outerShdw blurRad="101600" dir="5400000" sx="90000" sy="-19000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34" y="93117"/>
            <a:ext cx="8496944" cy="1008112"/>
          </a:xfrm>
        </p:spPr>
        <p:txBody>
          <a:bodyPr/>
          <a:lstStyle/>
          <a:p>
            <a:r>
              <a:rPr lang="pt-BR" sz="4800" dirty="0" smtClean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muito tempo gasto com a tomada de ações, obrigando o cliente a entrar em contato.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diminuir o número de chamados e </a:t>
            </a:r>
            <a:r>
              <a:rPr lang="pt-BR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 serviços.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 Entregas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equipe e software de monitoramento.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200150" lvl="3" indent="-342900" algn="just">
              <a:spcBef>
                <a:spcPts val="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pesquisa do software de monitoramento;</a:t>
            </a:r>
          </a:p>
          <a:p>
            <a:pPr marL="1200150" lvl="3" indent="-342900" algn="just">
              <a:spcBef>
                <a:spcPts val="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testes no software de monitoramento;</a:t>
            </a:r>
          </a:p>
          <a:p>
            <a:pPr marL="1200150" lvl="3" indent="-342900" algn="just">
              <a:spcBef>
                <a:spcPts val="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gerência de documentação;</a:t>
            </a:r>
          </a:p>
          <a:p>
            <a:pPr marL="1200150" lvl="3" indent="-342900" algn="just">
              <a:spcBef>
                <a:spcPts val="0"/>
              </a:spcBef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Tatiane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desenvolvimento de funções compatíveis.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8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34" y="93117"/>
            <a:ext cx="8496944" cy="1008112"/>
          </a:xfrm>
        </p:spPr>
        <p:txBody>
          <a:bodyPr/>
          <a:lstStyle/>
          <a:p>
            <a:r>
              <a:rPr lang="pt-BR" sz="4800" dirty="0" smtClean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Termo de Abertura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diminuição de 20% de chamados, aumento em 50% do tempo de reação e diminuição de até dois atendentes.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Restrições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criação de plano de assinaturas para o serviço de monitoramento e buscar compatibilidade entre servidores Linux e Windows.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falha no software de monitoramento e falta de atenção e comprometimento dos funcionários ao prestar o monitoramento.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22" y="4994979"/>
            <a:ext cx="2045224" cy="15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144995"/>
            <a:ext cx="8496944" cy="1008112"/>
          </a:xfrm>
        </p:spPr>
        <p:txBody>
          <a:bodyPr/>
          <a:lstStyle/>
          <a:p>
            <a:r>
              <a:rPr lang="pt-BR" sz="4800" dirty="0" smtClean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Analítica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7481" y="1628800"/>
            <a:ext cx="8424936" cy="5328592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6" y="1048587"/>
            <a:ext cx="8562975" cy="53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 da EAP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02634"/>
            <a:ext cx="7920880" cy="519346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44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 da EAP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557225"/>
            <a:ext cx="8602581" cy="28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 do Projeto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1" y="1170788"/>
            <a:ext cx="8753547" cy="506652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20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1367</TotalTime>
  <Words>243</Words>
  <Application>Microsoft Office PowerPoint</Application>
  <PresentationFormat>Apresentação na tela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Executivo</vt:lpstr>
      <vt:lpstr>Governança de TI</vt:lpstr>
      <vt:lpstr>Integrantes</vt:lpstr>
      <vt:lpstr>Tópicos</vt:lpstr>
      <vt:lpstr>    Termo de Abertura do Projeto</vt:lpstr>
      <vt:lpstr>    Termo de Abertura do Projeto</vt:lpstr>
      <vt:lpstr>     Estrutura Analítica do Projeto</vt:lpstr>
      <vt:lpstr>Dicionário da EAP</vt:lpstr>
      <vt:lpstr>Dicionário da EAP</vt:lpstr>
      <vt:lpstr>Cronograma do Projeto</vt:lpstr>
      <vt:lpstr>Cronograma do Projeto</vt:lpstr>
      <vt:lpstr>Orçamento do Projeto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</dc:title>
  <dc:creator>Cliente</dc:creator>
  <cp:lastModifiedBy>Lab03</cp:lastModifiedBy>
  <cp:revision>170</cp:revision>
  <dcterms:created xsi:type="dcterms:W3CDTF">2014-10-28T17:08:31Z</dcterms:created>
  <dcterms:modified xsi:type="dcterms:W3CDTF">2018-10-22T23:35:55Z</dcterms:modified>
</cp:coreProperties>
</file>