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l:89538886989" TargetMode="External"/><Relationship Id="rId2" Type="http://schemas.openxmlformats.org/officeDocument/2006/relationships/hyperlink" Target="tel:8621940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atiana-tsar/homework.git%20&#1092;&#1072;&#1081;&#1083;%20KUR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Царегородцева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Владимировна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  <a:effectLst/>
              </a:rPr>
              <a:t>Зарплаты в </a:t>
            </a:r>
            <a:r>
              <a:rPr lang="en-US" sz="4000" dirty="0">
                <a:solidFill>
                  <a:schemeClr val="tx1"/>
                </a:solidFill>
                <a:effectLst/>
              </a:rPr>
              <a:t>San Francisco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881" y="1558344"/>
            <a:ext cx="10748493" cy="4760287"/>
          </a:xfrm>
        </p:spPr>
        <p:txBody>
          <a:bodyPr>
            <a:normAutofit lnSpcReduction="10000"/>
          </a:bodyPr>
          <a:lstStyle/>
          <a:p>
            <a:r>
              <a:rPr lang="ru-RU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Царегородцева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Владимировна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Высшее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математик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Ведущий инженер, о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тдела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заявками Технологии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МЦТП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ЦА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ТБ; выдача и изъятие ИТ-оборудования 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Новосибирск, 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к переезду</a:t>
            </a: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номер телефона: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8-62194052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Мобильный номер телефона: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8-953-888-6989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tsaregorodtseva.ta.v@omega.sbrf.ru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266" y="1365903"/>
            <a:ext cx="10698050" cy="5241701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путем выбора инструмента зарплат сотрудников различных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департаментов (полиция, пожарные, медицина).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 продемонстрировать и показать на графиках, в таблицах 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различные  величины.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базовую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сумму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оклад,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общую сумму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ряду позиций.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Проследить динамику изменения зарплаты по разным категориям в сравнении с предыдущими периодами.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заработных оплат по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 за разные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периоды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github.com/Tatiana-tsar/homework.git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714" y="3414714"/>
            <a:ext cx="28571" cy="285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4" y="3567114"/>
            <a:ext cx="28571" cy="285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59" y="3994677"/>
            <a:ext cx="7263685" cy="261292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5808" y="5633262"/>
            <a:ext cx="4602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Из графиков видно, базовая оплата пожарных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и полиции находится в промежутке от </a:t>
            </a: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100000-130000, медицина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ориентировочно от 30000- 70000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64" y="1117600"/>
            <a:ext cx="10426521" cy="477316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 параметров.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Группировка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департаментам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fire, medicine,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police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3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значений (общая сумма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основная, сверхурочная, льготы)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департаментами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основной суммы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рассмотрено количество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разным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уровнем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дохода (гистограмма).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инфляцией.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На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базе линейной регрессии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должности. </a:t>
            </a:r>
          </a:p>
          <a:p>
            <a:pPr marL="514350" indent="-514350">
              <a:buAutoNum type="arabicPeriod"/>
            </a:pPr>
            <a:endParaRPr lang="ru-RU" sz="1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44" y="1837417"/>
            <a:ext cx="6763656" cy="33335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572519" y="558298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Количество сотрудников в медицине наименьшее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73200"/>
            <a:ext cx="10765665" cy="48434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данных используется файл *.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формата с перечнем данных сотрудников различных департаментов.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по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 сотрудника) (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ключевым словам)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(основная сумма),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(сверхурочная),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(сумма льгот),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(общая сумма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использовались для анализа;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(год) - проводилась группировка.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полный рабочий день, почасовая оплата.</a:t>
            </a:r>
          </a:p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сотрудников – нахождение количества сотрудников по департаментам.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" y="4611211"/>
            <a:ext cx="3113883" cy="20610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74666" y="552496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 Neue"/>
              </a:rPr>
              <a:t>вывод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–при любом анализе сотрудники пожарных имеют самые большие доходы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0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428" y="1295400"/>
            <a:ext cx="10761372" cy="511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анализа данных использовались различные библиотеки:</a:t>
            </a:r>
          </a:p>
          <a:p>
            <a:pPr marL="0" indent="0">
              <a:buNone/>
            </a:pPr>
            <a:r>
              <a:rPr lang="en-US" sz="1800" dirty="0" smtClean="0"/>
              <a:t>pandas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numpy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matplotlib.pyplot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r>
              <a:rPr lang="en-US" sz="1800" dirty="0" err="1"/>
              <a:t>plt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scipy.stats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requests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seaborn</a:t>
            </a:r>
            <a:r>
              <a:rPr lang="en-US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325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Times New Roman</vt:lpstr>
      <vt:lpstr>Тема Office</vt:lpstr>
      <vt:lpstr>Зарплаты в San Francisco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24.03.2020</cp:lastModifiedBy>
  <cp:revision>40</cp:revision>
  <dcterms:created xsi:type="dcterms:W3CDTF">2021-02-19T10:44:02Z</dcterms:created>
  <dcterms:modified xsi:type="dcterms:W3CDTF">2021-07-20T15:48:51Z</dcterms:modified>
</cp:coreProperties>
</file>