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l:89538886989" TargetMode="External"/><Relationship Id="rId2" Type="http://schemas.openxmlformats.org/officeDocument/2006/relationships/hyperlink" Target="tel:862194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iana-tsar/homework/blob/main/KURS.ipynb" TargetMode="External"/><Relationship Id="rId2" Type="http://schemas.openxmlformats.org/officeDocument/2006/relationships/hyperlink" Target="https://github.com/Tatiana-tsar/homework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Царегородцева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Владимировна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/>
              <a:t>Название проекта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881" y="1558344"/>
            <a:ext cx="10748493" cy="4760287"/>
          </a:xfrm>
        </p:spPr>
        <p:txBody>
          <a:bodyPr>
            <a:normAutofit lnSpcReduction="10000"/>
          </a:bodyPr>
          <a:lstStyle/>
          <a:p>
            <a:r>
              <a:rPr lang="ru-RU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Царегородцева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Владимировна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Ведущий инженер, о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тдела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заявками Технологии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МЦТП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ЦА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ТБ; выдача и изъятие ИТ-оборудования 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переезду</a:t>
            </a: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номер телефона: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8-62194052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номер телефона: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8-953-888-6989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tsaregorodtseva.ta.v@omega.sbrf.ru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823" y="1326524"/>
            <a:ext cx="10698050" cy="5241701"/>
          </a:xfrm>
        </p:spPr>
        <p:txBody>
          <a:bodyPr>
            <a:normAutofit fontScale="77500" lnSpcReduction="20000"/>
          </a:bodyPr>
          <a:lstStyle/>
          <a:p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данные по зарплатам в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Francisco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сотрудников разных департаментов.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моей </a:t>
            </a: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</a:p>
          <a:p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путем выбора инструмента зарплат сотрудников различных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департаментов (полиция, пожарные, медицина). 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 продемонстрировать и показать на графиках, в таблицах ,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различные  величины.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базовую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сумму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оклад,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ую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сумму </a:t>
            </a:r>
            <a:r>
              <a:rPr lang="ru-RU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ряду позиций.</a:t>
            </a:r>
          </a:p>
          <a:p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Проследить динамику изменения зарплаты по разным категориям в сравнении с предыдущими периодами.</a:t>
            </a:r>
          </a:p>
          <a:p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заработных оплат по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за разные периоды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github.com/Tatiana-tsar/homework.git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KURS.ipynb"/>
              </a:rPr>
              <a:t>KURS.ipynb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700" y="1365161"/>
            <a:ext cx="10426521" cy="477316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корректировка нужных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 параметров находящихся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группировка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департаментам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fire, medicine,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значений (общая сумма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основная, сверхурочная, льготы)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департаментами;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основной суммы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рассмотрено количество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разным уровнем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дохода (гистограмма).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Рассмотрена связь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инфляцией.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линейной регрессии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должности. </a:t>
            </a:r>
          </a:p>
          <a:p>
            <a:pPr marL="514350" indent="-514350">
              <a:buAutoNum type="arabicPeriod"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73200"/>
            <a:ext cx="10765665" cy="4843463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данных используется файл *.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формата с перечнем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 различных департаментов.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данных по значению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 сотрудника) проведена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(по ключевым словам) необходимых департаментов;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BasePay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(основная сумма, оклад),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OvertimePay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(сверхурочная),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OtherPay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(сумма льгот),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TotalPay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(общая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для анализа;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данные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полю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проводилась группировка.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поля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полный рабочий день, почасовая оплата.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сотрудников – нахождение количества сотрудников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департаментам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0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428" y="1295400"/>
            <a:ext cx="10761372" cy="51182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анализа данных использовались различные библиотеки:</a:t>
            </a:r>
          </a:p>
          <a:p>
            <a:pPr marL="0" indent="0">
              <a:buNone/>
            </a:pPr>
            <a:r>
              <a:rPr lang="ru-RU" dirty="0" smtClean="0"/>
              <a:t>такие как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smtClean="0"/>
              <a:t>(высокопроизводительные </a:t>
            </a:r>
            <a:r>
              <a:rPr lang="ru-RU" dirty="0"/>
              <a:t>структуры данных и инструменты анализа </a:t>
            </a:r>
            <a:r>
              <a:rPr lang="ru-RU" dirty="0" smtClean="0"/>
              <a:t>данных),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 smtClean="0"/>
              <a:t>графического отображения информации  - библиотеки </a:t>
            </a:r>
            <a:r>
              <a:rPr lang="ru-RU" dirty="0"/>
              <a:t>графики </a:t>
            </a:r>
            <a:r>
              <a:rPr lang="ru-RU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Модуль </a:t>
            </a:r>
            <a:r>
              <a:rPr lang="ru-RU" dirty="0" err="1" smtClean="0"/>
              <a:t>NumPy</a:t>
            </a:r>
            <a:r>
              <a:rPr lang="ru-RU" dirty="0" smtClean="0"/>
              <a:t> (для </a:t>
            </a:r>
            <a:r>
              <a:rPr lang="ru-RU" dirty="0"/>
              <a:t>обработки и анализа </a:t>
            </a:r>
            <a:r>
              <a:rPr lang="ru-RU" dirty="0" smtClean="0"/>
              <a:t>данных, низкоуровневая </a:t>
            </a:r>
            <a:r>
              <a:rPr lang="ru-RU" dirty="0"/>
              <a:t>структура данных, которая поддерживает многомерные массивы и широкий спектр математических операций с </a:t>
            </a:r>
            <a:r>
              <a:rPr lang="ru-RU" dirty="0" smtClean="0"/>
              <a:t>массивами).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Pandas</a:t>
            </a:r>
            <a:r>
              <a:rPr lang="ru-RU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интерфейс более высокого </a:t>
            </a:r>
            <a:r>
              <a:rPr lang="ru-RU" dirty="0" smtClean="0"/>
              <a:t>уровня, обеспечивает </a:t>
            </a:r>
            <a:r>
              <a:rPr lang="ru-RU" dirty="0"/>
              <a:t>согласование табличных данных и мощную функциональность временных рядов.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DataFrame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 </a:t>
            </a:r>
            <a:r>
              <a:rPr lang="ru-RU" dirty="0"/>
              <a:t>ключевая структура данных в </a:t>
            </a:r>
            <a:r>
              <a:rPr lang="ru-RU" dirty="0" err="1" smtClean="0"/>
              <a:t>Pandas</a:t>
            </a:r>
            <a:r>
              <a:rPr lang="ru-RU" dirty="0" smtClean="0"/>
              <a:t> (для хранения </a:t>
            </a:r>
            <a:r>
              <a:rPr lang="ru-RU" dirty="0"/>
              <a:t>и </a:t>
            </a:r>
            <a:r>
              <a:rPr lang="ru-RU" dirty="0" smtClean="0"/>
              <a:t>обработки табличных данных, двумерная структура данных (например</a:t>
            </a:r>
            <a:r>
              <a:rPr lang="ru-RU" dirty="0"/>
              <a:t>, выравнивание данных, статистика данных, нарезка, группировка, объединение, объединение данных и т.д</a:t>
            </a:r>
            <a:r>
              <a:rPr lang="ru-RU" dirty="0" smtClean="0"/>
              <a:t>.)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 smtClean="0"/>
              <a:t>на примере линейной </a:t>
            </a:r>
            <a:r>
              <a:rPr lang="ru-RU" dirty="0" smtClean="0"/>
              <a:t>регрессии, </a:t>
            </a:r>
            <a:r>
              <a:rPr lang="ru-RU" dirty="0" smtClean="0"/>
              <a:t>для анализа </a:t>
            </a:r>
            <a:r>
              <a:rPr lang="ru-RU" dirty="0" smtClean="0"/>
              <a:t>данных, использовались </a:t>
            </a:r>
            <a:r>
              <a:rPr lang="ru-RU" dirty="0" smtClean="0"/>
              <a:t>базовые </a:t>
            </a:r>
            <a:r>
              <a:rPr lang="ru-RU" dirty="0"/>
              <a:t>принципы машинного </a:t>
            </a:r>
            <a:r>
              <a:rPr lang="ru-RU" dirty="0" smtClean="0"/>
              <a:t>обучения.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327</Words>
  <Application>Microsoft Office PowerPoint</Application>
  <PresentationFormat>Широкоэкранный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Тема Office</vt:lpstr>
      <vt:lpstr>Название проекта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24.03.2020</cp:lastModifiedBy>
  <cp:revision>33</cp:revision>
  <dcterms:created xsi:type="dcterms:W3CDTF">2021-02-19T10:44:02Z</dcterms:created>
  <dcterms:modified xsi:type="dcterms:W3CDTF">2021-07-19T15:04:20Z</dcterms:modified>
</cp:coreProperties>
</file>