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tel:89538886989" TargetMode="External"/><Relationship Id="rId2" Type="http://schemas.openxmlformats.org/officeDocument/2006/relationships/hyperlink" Target="tel:86219405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tiana-tsar/homework/blob/main/KURS.ipynb" TargetMode="External"/><Relationship Id="rId2" Type="http://schemas.openxmlformats.org/officeDocument/2006/relationships/hyperlink" Target="https://github.com/Tatiana-tsar/homework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dirty="0" err="1" smtClean="0">
                <a:solidFill>
                  <a:schemeClr val="tx1"/>
                </a:solidFill>
                <a:latin typeface="+mj-lt"/>
              </a:rPr>
              <a:t>Царегородцева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 Татьяна Владимировна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/>
          </a:bodyPr>
          <a:lstStyle/>
          <a:p>
            <a:r>
              <a:rPr lang="ru-RU" sz="4000" b="1" dirty="0"/>
              <a:t>Название проекта</a:t>
            </a: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март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’21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Царегородцева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Татьяна Владимировна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высшее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t"/>
            <a:r>
              <a:rPr lang="ru-RU" i="1" dirty="0"/>
              <a:t>Ведущий инженер, </a:t>
            </a:r>
            <a:r>
              <a:rPr lang="ru-RU" i="1" dirty="0"/>
              <a:t>о</a:t>
            </a:r>
            <a:r>
              <a:rPr lang="ru-RU" i="1" dirty="0" smtClean="0"/>
              <a:t>тдела </a:t>
            </a:r>
            <a:r>
              <a:rPr lang="ru-RU" i="1" dirty="0"/>
              <a:t>управления </a:t>
            </a:r>
            <a:r>
              <a:rPr lang="ru-RU" i="1" dirty="0" smtClean="0"/>
              <a:t>заявками Технологии</a:t>
            </a:r>
            <a:endParaRPr lang="ru-RU" i="1" dirty="0"/>
          </a:p>
          <a:p>
            <a:r>
              <a:rPr lang="ru-RU" i="1" dirty="0"/>
              <a:t>МЦТП ЦА </a:t>
            </a:r>
            <a:r>
              <a:rPr lang="ru-RU" i="1" dirty="0" smtClean="0"/>
              <a:t>ТБ; выдача и изъятие ИТ-оборудования </a:t>
            </a:r>
            <a:endParaRPr lang="ru-RU" i="1" dirty="0"/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Опыт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Сбере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(подразделение, должность, основной функционал, системы/процессы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Новосибирск, 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готовность к переезду</a:t>
            </a:r>
          </a:p>
          <a:p>
            <a:pPr fontAlgn="t"/>
            <a:r>
              <a:rPr lang="ru-RU" i="1" dirty="0"/>
              <a:t>Рабочий номер телефона:</a:t>
            </a:r>
            <a:r>
              <a:rPr lang="ru-RU" i="1" dirty="0">
                <a:hlinkClick r:id="rId2"/>
              </a:rPr>
              <a:t>8-62194052</a:t>
            </a:r>
            <a:endParaRPr lang="ru-RU" i="1" dirty="0"/>
          </a:p>
          <a:p>
            <a:pPr fontAlgn="t"/>
            <a:r>
              <a:rPr lang="ru-RU" i="1" dirty="0"/>
              <a:t>Мобильный номер телефона:</a:t>
            </a:r>
            <a:r>
              <a:rPr lang="ru-RU" i="1" dirty="0">
                <a:hlinkClick r:id="rId3"/>
              </a:rPr>
              <a:t>8-953-888-6989</a:t>
            </a:r>
            <a:endParaRPr lang="ru-RU" i="1" dirty="0"/>
          </a:p>
          <a:p>
            <a:pPr fontAlgn="t"/>
            <a:r>
              <a:rPr lang="en-US" dirty="0"/>
              <a:t>tsaregorodtseva.ta.v@omega.sbrf.ru</a:t>
            </a:r>
          </a:p>
          <a:p>
            <a:pPr marL="0" indent="0">
              <a:buNone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Есть данные по зарплатам в 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San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Francisco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Цель </a:t>
            </a:r>
            <a:r>
              <a:rPr lang="ru-R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моей работы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провести анализ путем выбора инструмента зарплат сотрудников различных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департаментов (полиция, пожарные, медицина). 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Наглядно продемонстрировать и показать на графиках, в таблицах ,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используя различные  величины.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Рассмотреть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базовую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сумму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оклад,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общая сумма 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зп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по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ряду позиций.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-Динамику изменения зарплаты по разным категориям в сравнении с предыдущими периодами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-политику организаций в области льгот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-провести анализ по должности за разные периоды</a:t>
            </a: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github.com/Tatiana-tsar/homework.git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файл </a:t>
            </a:r>
            <a:r>
              <a:rPr lang="en-US" dirty="0" err="1">
                <a:hlinkClick r:id="rId3" tooltip="KURS.ipynb"/>
              </a:rPr>
              <a:t>KURS.ipynb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проведен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корректировка нужных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нам параметров находящихся в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файле.</a:t>
            </a:r>
          </a:p>
          <a:p>
            <a:pPr marL="514350" indent="-514350">
              <a:buAutoNum type="arabicPeriod"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проведена группировка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департаментам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fire, medicine,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police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Сравнение значений (общая сумма 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зп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основная, сверхурочная, льготы)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между департаментами;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 основе основной суммы 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зп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рассмотрено-количество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 разным уровнем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дохода (гистограмма).</a:t>
            </a:r>
          </a:p>
          <a:p>
            <a:pPr marL="514350" indent="-514350">
              <a:buAutoNum type="arabicPeriod"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Рассмотрена связь с инфляцией</a:t>
            </a:r>
          </a:p>
          <a:p>
            <a:pPr marL="514350" indent="-514350">
              <a:buAutoNum type="arabicPeriod"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 базе линейной регрессии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проведен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прогноз по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должности. </a:t>
            </a:r>
          </a:p>
          <a:p>
            <a:pPr marL="514350" indent="-514350">
              <a:buAutoNum type="arabicPeriod"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73200"/>
            <a:ext cx="10528300" cy="4843463"/>
          </a:xfrm>
        </p:spPr>
        <p:txBody>
          <a:bodyPr>
            <a:normAutofit lnSpcReduction="10000"/>
          </a:bodyPr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анализа данных используется файл *.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sv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формата с перечнем данных по зарплатам.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Среди данных по значению </a:t>
            </a:r>
            <a:r>
              <a:rPr lang="en-US" b="1" dirty="0" err="1" smtClean="0"/>
              <a:t>JobTitle</a:t>
            </a:r>
            <a:r>
              <a:rPr lang="ru-RU" b="1" dirty="0" smtClean="0"/>
              <a:t> –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должность сотрудника проведена выборка (по ключевым словам) необходимых департаментов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 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суммы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en-US" dirty="0" err="1" smtClean="0"/>
              <a:t>BasePay</a:t>
            </a:r>
            <a:r>
              <a:rPr lang="ru-RU" dirty="0" smtClean="0"/>
              <a:t> – </a:t>
            </a:r>
            <a:r>
              <a:rPr lang="ru-RU" i="1" dirty="0" smtClean="0"/>
              <a:t>основная сумма, </a:t>
            </a:r>
            <a:r>
              <a:rPr lang="en-US" i="1" dirty="0" err="1" smtClean="0"/>
              <a:t>OvertimePay</a:t>
            </a:r>
            <a:r>
              <a:rPr lang="ru-RU" i="1" dirty="0" smtClean="0"/>
              <a:t> –сверхурочная, </a:t>
            </a:r>
            <a:r>
              <a:rPr lang="en-US" i="1" dirty="0" err="1" smtClean="0"/>
              <a:t>OtherPay</a:t>
            </a:r>
            <a:r>
              <a:rPr lang="ru-RU" i="1" dirty="0" smtClean="0"/>
              <a:t> – сумма льгот, </a:t>
            </a:r>
            <a:r>
              <a:rPr lang="en-US" i="1" dirty="0" err="1" smtClean="0"/>
              <a:t>TotalPay</a:t>
            </a:r>
            <a:r>
              <a:rPr lang="ru-RU" i="1" dirty="0" smtClean="0"/>
              <a:t>- общая сумма </a:t>
            </a:r>
            <a:r>
              <a:rPr lang="ru-RU" i="1" dirty="0" err="1" smtClean="0"/>
              <a:t>зп</a:t>
            </a:r>
            <a:r>
              <a:rPr lang="ru-RU" i="1" dirty="0" smtClean="0"/>
              <a:t> использовались для анализа;</a:t>
            </a:r>
            <a:endParaRPr lang="en-US" i="1" dirty="0"/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Данные  по полю –</a:t>
            </a:r>
            <a:r>
              <a:rPr lang="en-US" b="1" dirty="0" smtClean="0"/>
              <a:t>Year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(год) проводилась группировка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Значения поля </a:t>
            </a:r>
            <a:r>
              <a:rPr lang="en-US" b="1" dirty="0"/>
              <a:t>Status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полный рабочий день, почасовая оплата.</a:t>
            </a:r>
          </a:p>
          <a:p>
            <a:r>
              <a:rPr lang="en-US" b="1" dirty="0" err="1" smtClean="0"/>
              <a:t>EmployeeName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фио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сотрудников – нахождение количества сотрудников 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подепартаментам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50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Библиотеки </a:t>
            </a:r>
            <a:r>
              <a:rPr lang="ru-RU" dirty="0"/>
              <a:t>с открытым исходным кодом на </a:t>
            </a:r>
            <a:r>
              <a:rPr lang="ru-RU" dirty="0" err="1" smtClean="0"/>
              <a:t>Python</a:t>
            </a:r>
            <a:r>
              <a:rPr lang="ru-RU" dirty="0" smtClean="0"/>
              <a:t> ( </a:t>
            </a:r>
            <a:r>
              <a:rPr lang="ru-RU" dirty="0"/>
              <a:t>готовые к использованию высокопроизводительные структуры данных и инструменты анализа </a:t>
            </a:r>
            <a:r>
              <a:rPr lang="ru-RU" dirty="0" smtClean="0"/>
              <a:t>данных), для графического отображения информации  - библиотеки </a:t>
            </a:r>
            <a:r>
              <a:rPr lang="ru-RU" dirty="0"/>
              <a:t>графики </a:t>
            </a:r>
            <a:r>
              <a:rPr lang="ru-RU" dirty="0" smtClean="0"/>
              <a:t>. </a:t>
            </a:r>
            <a:r>
              <a:rPr lang="ru-RU" dirty="0"/>
              <a:t>Модуль </a:t>
            </a:r>
            <a:r>
              <a:rPr lang="ru-RU" dirty="0" err="1" smtClean="0"/>
              <a:t>NumPy</a:t>
            </a:r>
            <a:r>
              <a:rPr lang="ru-RU" dirty="0" smtClean="0"/>
              <a:t> (для </a:t>
            </a:r>
            <a:r>
              <a:rPr lang="ru-RU" dirty="0"/>
              <a:t>обработки и анализа </a:t>
            </a:r>
            <a:r>
              <a:rPr lang="ru-RU" dirty="0" smtClean="0"/>
              <a:t>данных, низкоуровневая </a:t>
            </a:r>
            <a:r>
              <a:rPr lang="ru-RU" dirty="0"/>
              <a:t>структура данных, которая поддерживает многомерные массивы и широкий спектр математических операций с </a:t>
            </a:r>
            <a:r>
              <a:rPr lang="ru-RU" dirty="0" smtClean="0"/>
              <a:t>массивами). </a:t>
            </a:r>
            <a:r>
              <a:rPr lang="ru-RU" dirty="0" err="1"/>
              <a:t>Pandas</a:t>
            </a:r>
            <a:r>
              <a:rPr lang="ru-RU" dirty="0"/>
              <a:t> </a:t>
            </a:r>
            <a:r>
              <a:rPr lang="ru-RU" dirty="0" smtClean="0"/>
              <a:t>- </a:t>
            </a:r>
            <a:r>
              <a:rPr lang="ru-RU" dirty="0"/>
              <a:t>интерфейс более высокого </a:t>
            </a:r>
            <a:r>
              <a:rPr lang="ru-RU" dirty="0" smtClean="0"/>
              <a:t>уровня, обеспечивает </a:t>
            </a:r>
            <a:r>
              <a:rPr lang="ru-RU" dirty="0"/>
              <a:t>согласование табличных данных и мощную функциональность временных рядов. </a:t>
            </a:r>
            <a:r>
              <a:rPr lang="ru-RU" dirty="0" err="1"/>
              <a:t>DataFrame</a:t>
            </a:r>
            <a:r>
              <a:rPr lang="ru-RU" dirty="0"/>
              <a:t> – </a:t>
            </a:r>
            <a:r>
              <a:rPr lang="ru-RU" dirty="0" smtClean="0"/>
              <a:t> </a:t>
            </a:r>
            <a:r>
              <a:rPr lang="ru-RU" dirty="0"/>
              <a:t>ключевая структура данных в </a:t>
            </a:r>
            <a:r>
              <a:rPr lang="ru-RU" dirty="0" err="1" smtClean="0"/>
              <a:t>Pandas</a:t>
            </a:r>
            <a:r>
              <a:rPr lang="ru-RU" dirty="0" smtClean="0"/>
              <a:t> (для хранения </a:t>
            </a:r>
            <a:r>
              <a:rPr lang="ru-RU" dirty="0"/>
              <a:t>и </a:t>
            </a:r>
            <a:r>
              <a:rPr lang="ru-RU" dirty="0" smtClean="0"/>
              <a:t>обработки табличных данных, двумерная структура данных (например</a:t>
            </a:r>
            <a:r>
              <a:rPr lang="ru-RU" dirty="0"/>
              <a:t>, выравнивание данных, статистика данных, нарезка, группировка, объединение, объединение данных и т.д</a:t>
            </a:r>
            <a:r>
              <a:rPr lang="ru-RU" dirty="0" smtClean="0"/>
              <a:t>.)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Для на примере линейной регрессии для анализа данных использовались базовые </a:t>
            </a:r>
            <a:r>
              <a:rPr lang="ru-RU" dirty="0"/>
              <a:t>принципы машинного </a:t>
            </a:r>
            <a:r>
              <a:rPr lang="ru-RU" dirty="0" smtClean="0"/>
              <a:t>обучения.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327</Words>
  <Application>Microsoft Office PowerPoint</Application>
  <PresentationFormat>Широкоэкранный</PresentationFormat>
  <Paragraphs>41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Тема Office</vt:lpstr>
      <vt:lpstr>Название проекта</vt:lpstr>
      <vt:lpstr>О себе</vt:lpstr>
      <vt:lpstr>Описание проекта</vt:lpstr>
      <vt:lpstr>Бизнес-логика</vt:lpstr>
      <vt:lpstr>Модель данных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24.03.2020</cp:lastModifiedBy>
  <cp:revision>30</cp:revision>
  <dcterms:created xsi:type="dcterms:W3CDTF">2021-02-19T10:44:02Z</dcterms:created>
  <dcterms:modified xsi:type="dcterms:W3CDTF">2021-07-18T12:18:03Z</dcterms:modified>
</cp:coreProperties>
</file>